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Anton" panose="020B0604020202020204" charset="0"/>
      <p:regular r:id="rId21"/>
    </p:embeddedFont>
    <p:embeddedFont>
      <p:font typeface="Bodoni" panose="020B0604020202020204" charset="0"/>
      <p:regular r:id="rId22"/>
      <p:bold r:id="rId23"/>
      <p:italic r:id="rId24"/>
      <p:boldItalic r:id="rId25"/>
    </p:embeddedFont>
    <p:embeddedFont>
      <p:font typeface="Book Antiqua" panose="02040602050305030304"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92"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750918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487dae4be_0_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487dae4be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1045240" y="0"/>
            <a:ext cx="9950400" cy="6858000"/>
          </a:xfrm>
          <a:prstGeom prst="rect">
            <a:avLst/>
          </a:prstGeom>
          <a:solidFill>
            <a:schemeClr val="dk2">
              <a:alpha val="9176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8" name="Google Shape;18;p2"/>
          <p:cNvSpPr txBox="1">
            <a:spLocks noGrp="1"/>
          </p:cNvSpPr>
          <p:nvPr>
            <p:ph type="ctrTitle"/>
          </p:nvPr>
        </p:nvSpPr>
        <p:spPr>
          <a:xfrm>
            <a:off x="2611808" y="3428998"/>
            <a:ext cx="5518200" cy="2268600"/>
          </a:xfrm>
          <a:prstGeom prst="rect">
            <a:avLst/>
          </a:prstGeom>
          <a:noFill/>
          <a:ln>
            <a:noFill/>
          </a:ln>
        </p:spPr>
        <p:txBody>
          <a:bodyPr spcFirstLastPara="1" wrap="square" lIns="91425" tIns="45700" rIns="91425" bIns="45700" anchor="t" anchorCtr="0">
            <a:noAutofit/>
          </a:bodyPr>
          <a:lstStyle>
            <a:lvl1pPr lvl="0" algn="r" rtl="0">
              <a:lnSpc>
                <a:spcPct val="90000"/>
              </a:lnSpc>
              <a:spcBef>
                <a:spcPts val="0"/>
              </a:spcBef>
              <a:spcAft>
                <a:spcPts val="0"/>
              </a:spcAft>
              <a:buClr>
                <a:schemeClr val="lt1"/>
              </a:buClr>
              <a:buSzPts val="6000"/>
              <a:buFont typeface="Arial"/>
              <a:buNone/>
              <a:defRPr sz="60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772274" y="2268786"/>
            <a:ext cx="5357700" cy="1160100"/>
          </a:xfrm>
          <a:prstGeom prst="rect">
            <a:avLst/>
          </a:prstGeom>
          <a:noFill/>
          <a:ln>
            <a:noFill/>
          </a:ln>
        </p:spPr>
        <p:txBody>
          <a:bodyPr spcFirstLastPara="1" wrap="square" lIns="91425" tIns="0" rIns="91425" bIns="45700" anchor="b" anchorCtr="0">
            <a:noAutofit/>
          </a:bodyPr>
          <a:lstStyle>
            <a:lvl1pPr lvl="0" algn="r" rtl="0">
              <a:lnSpc>
                <a:spcPct val="120000"/>
              </a:lnSpc>
              <a:spcBef>
                <a:spcPts val="1000"/>
              </a:spcBef>
              <a:spcAft>
                <a:spcPts val="0"/>
              </a:spcAft>
              <a:buSzPts val="2160"/>
              <a:buNone/>
              <a:defRPr sz="2400" b="0">
                <a:solidFill>
                  <a:schemeClr val="lt1"/>
                </a:solidFill>
                <a:latin typeface="Bodoni"/>
                <a:ea typeface="Bodoni"/>
                <a:cs typeface="Bodoni"/>
                <a:sym typeface="Bodoni"/>
              </a:defRPr>
            </a:lvl1pPr>
            <a:lvl2pPr lvl="1" algn="ctr" rtl="0">
              <a:lnSpc>
                <a:spcPct val="120000"/>
              </a:lnSpc>
              <a:spcBef>
                <a:spcPts val="600"/>
              </a:spcBef>
              <a:spcAft>
                <a:spcPts val="0"/>
              </a:spcAft>
              <a:buSzPts val="1620"/>
              <a:buNone/>
              <a:defRPr sz="1800"/>
            </a:lvl2pPr>
            <a:lvl3pPr lvl="2" algn="ctr" rtl="0">
              <a:lnSpc>
                <a:spcPct val="120000"/>
              </a:lnSpc>
              <a:spcBef>
                <a:spcPts val="600"/>
              </a:spcBef>
              <a:spcAft>
                <a:spcPts val="0"/>
              </a:spcAft>
              <a:buSzPts val="1620"/>
              <a:buNone/>
              <a:defRPr sz="1800"/>
            </a:lvl3pPr>
            <a:lvl4pPr lvl="3" algn="ctr" rtl="0">
              <a:lnSpc>
                <a:spcPct val="120000"/>
              </a:lnSpc>
              <a:spcBef>
                <a:spcPts val="600"/>
              </a:spcBef>
              <a:spcAft>
                <a:spcPts val="0"/>
              </a:spcAft>
              <a:buSzPts val="1440"/>
              <a:buNone/>
              <a:defRPr sz="1600"/>
            </a:lvl4pPr>
            <a:lvl5pPr lvl="4" algn="ctr" rtl="0">
              <a:lnSpc>
                <a:spcPct val="120000"/>
              </a:lnSpc>
              <a:spcBef>
                <a:spcPts val="600"/>
              </a:spcBef>
              <a:spcAft>
                <a:spcPts val="0"/>
              </a:spcAft>
              <a:buSzPts val="1440"/>
              <a:buNone/>
              <a:defRPr sz="1600"/>
            </a:lvl5pPr>
            <a:lvl6pPr lvl="5" algn="ctr" rtl="0">
              <a:lnSpc>
                <a:spcPct val="120000"/>
              </a:lnSpc>
              <a:spcBef>
                <a:spcPts val="600"/>
              </a:spcBef>
              <a:spcAft>
                <a:spcPts val="0"/>
              </a:spcAft>
              <a:buSzPts val="1440"/>
              <a:buNone/>
              <a:defRPr sz="1600"/>
            </a:lvl6pPr>
            <a:lvl7pPr lvl="6" algn="ctr" rtl="0">
              <a:lnSpc>
                <a:spcPct val="120000"/>
              </a:lnSpc>
              <a:spcBef>
                <a:spcPts val="600"/>
              </a:spcBef>
              <a:spcAft>
                <a:spcPts val="0"/>
              </a:spcAft>
              <a:buSzPts val="1440"/>
              <a:buNone/>
              <a:defRPr sz="1600"/>
            </a:lvl7pPr>
            <a:lvl8pPr lvl="7" algn="ctr" rtl="0">
              <a:lnSpc>
                <a:spcPct val="120000"/>
              </a:lnSpc>
              <a:spcBef>
                <a:spcPts val="600"/>
              </a:spcBef>
              <a:spcAft>
                <a:spcPts val="0"/>
              </a:spcAft>
              <a:buSzPts val="1440"/>
              <a:buNone/>
              <a:defRPr sz="1600"/>
            </a:lvl8pPr>
            <a:lvl9pPr lvl="8" algn="ctr" rtl="0">
              <a:lnSpc>
                <a:spcPct val="120000"/>
              </a:lnSpc>
              <a:spcBef>
                <a:spcPts val="600"/>
              </a:spcBef>
              <a:spcAft>
                <a:spcPts val="600"/>
              </a:spcAft>
              <a:buSzPts val="1440"/>
              <a:buNone/>
              <a:defRPr sz="1600"/>
            </a:lvl9pPr>
          </a:lstStyle>
          <a:p>
            <a:endParaRPr/>
          </a:p>
        </p:txBody>
      </p:sp>
      <p:sp>
        <p:nvSpPr>
          <p:cNvPr id="20" name="Google Shape;20;p2"/>
          <p:cNvSpPr txBox="1">
            <a:spLocks noGrp="1"/>
          </p:cNvSpPr>
          <p:nvPr>
            <p:ph type="dt" idx="10"/>
          </p:nvPr>
        </p:nvSpPr>
        <p:spPr>
          <a:xfrm rot="5400000">
            <a:off x="-810160" y="5270580"/>
            <a:ext cx="2662800" cy="183000"/>
          </a:xfrm>
          <a:prstGeom prst="rect">
            <a:avLst/>
          </a:prstGeom>
          <a:noFill/>
          <a:ln>
            <a:noFill/>
          </a:ln>
        </p:spPr>
        <p:txBody>
          <a:bodyPr spcFirstLastPara="1" wrap="square" lIns="91425" tIns="18275"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 name="Google Shape;21;p2"/>
          <p:cNvSpPr txBox="1">
            <a:spLocks noGrp="1"/>
          </p:cNvSpPr>
          <p:nvPr>
            <p:ph type="ftr" idx="11"/>
          </p:nvPr>
        </p:nvSpPr>
        <p:spPr>
          <a:xfrm rot="5400000">
            <a:off x="-2237116" y="3661206"/>
            <a:ext cx="5885400" cy="179100"/>
          </a:xfrm>
          <a:prstGeom prst="rect">
            <a:avLst/>
          </a:prstGeom>
          <a:noFill/>
          <a:ln>
            <a:noFill/>
          </a:ln>
        </p:spPr>
        <p:txBody>
          <a:bodyPr spcFirstLastPara="1" wrap="square" lIns="91425" tIns="45700" rIns="91425" bIns="18275"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58407" y="164592"/>
            <a:ext cx="636600" cy="322800"/>
          </a:xfrm>
          <a:prstGeom prst="rect">
            <a:avLst/>
          </a:prstGeom>
          <a:noFill/>
          <a:ln>
            <a:noFill/>
          </a:ln>
        </p:spPr>
        <p:txBody>
          <a:bodyPr spcFirstLastPara="1" wrap="square" lIns="91425" tIns="45700" rIns="45700"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
        <p:nvSpPr>
          <p:cNvPr id="23" name="Google Shape;23;p2"/>
          <p:cNvSpPr txBox="1"/>
          <p:nvPr/>
        </p:nvSpPr>
        <p:spPr>
          <a:xfrm>
            <a:off x="2191282" y="3262852"/>
            <a:ext cx="415500" cy="461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IN" sz="2400">
                <a:solidFill>
                  <a:schemeClr val="accent6"/>
                </a:solidFill>
                <a:latin typeface="Noto Sans Symbols"/>
                <a:ea typeface="Noto Sans Symbols"/>
                <a:cs typeface="Noto Sans Symbols"/>
                <a:sym typeface="Noto Sans Symbols"/>
              </a:rPr>
              <a:t>◤</a:t>
            </a:r>
            <a:endParaRPr sz="2400">
              <a:solidFill>
                <a:schemeClr val="accent6"/>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p:nvPr/>
        </p:nvSpPr>
        <p:spPr>
          <a:xfrm>
            <a:off x="1004479" y="-18854"/>
            <a:ext cx="9951900" cy="6858000"/>
          </a:xfrm>
          <a:prstGeom prst="rect">
            <a:avLst/>
          </a:prstGeom>
          <a:solidFill>
            <a:schemeClr val="dk2">
              <a:alpha val="9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txBox="1">
            <a:spLocks noGrp="1"/>
          </p:cNvSpPr>
          <p:nvPr>
            <p:ph type="title"/>
          </p:nvPr>
        </p:nvSpPr>
        <p:spPr>
          <a:xfrm>
            <a:off x="2611808" y="808056"/>
            <a:ext cx="7958400" cy="10773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0"/>
              </a:spcBef>
              <a:spcAft>
                <a:spcPts val="0"/>
              </a:spcAft>
              <a:buClr>
                <a:schemeClr val="lt1"/>
              </a:buClr>
              <a:buSzPts val="3400"/>
              <a:buFont typeface="Anton"/>
              <a:buNone/>
              <a:defRPr>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2773599" y="2052116"/>
            <a:ext cx="7796400" cy="3997800"/>
          </a:xfrm>
          <a:prstGeom prst="rect">
            <a:avLst/>
          </a:prstGeom>
          <a:noFill/>
          <a:ln>
            <a:noFill/>
          </a:ln>
        </p:spPr>
        <p:txBody>
          <a:bodyPr spcFirstLastPara="1" wrap="square" lIns="91425" tIns="45700" rIns="91425" bIns="45700" anchor="ctr" anchorCtr="0">
            <a:noAutofit/>
          </a:bodyPr>
          <a:lstStyle>
            <a:lvl1pPr marL="457200" lvl="0" indent="-365760" algn="l" rtl="0">
              <a:lnSpc>
                <a:spcPct val="120000"/>
              </a:lnSpc>
              <a:spcBef>
                <a:spcPts val="1000"/>
              </a:spcBef>
              <a:spcAft>
                <a:spcPts val="0"/>
              </a:spcAft>
              <a:buSzPts val="2160"/>
              <a:buChar char="▪"/>
              <a:defRPr sz="2400">
                <a:latin typeface="Book Antiqua"/>
                <a:ea typeface="Book Antiqua"/>
                <a:cs typeface="Book Antiqua"/>
                <a:sym typeface="Book Antiqua"/>
              </a:defRPr>
            </a:lvl1pPr>
            <a:lvl2pPr marL="914400" lvl="1" indent="-365760" algn="l" rtl="0">
              <a:lnSpc>
                <a:spcPct val="120000"/>
              </a:lnSpc>
              <a:spcBef>
                <a:spcPts val="600"/>
              </a:spcBef>
              <a:spcAft>
                <a:spcPts val="0"/>
              </a:spcAft>
              <a:buSzPts val="2160"/>
              <a:buChar char="▪"/>
              <a:defRPr sz="2400">
                <a:latin typeface="Book Antiqua"/>
                <a:ea typeface="Book Antiqua"/>
                <a:cs typeface="Book Antiqua"/>
                <a:sym typeface="Book Antiqua"/>
              </a:defRPr>
            </a:lvl2pPr>
            <a:lvl3pPr marL="1371600" lvl="2" indent="-365760" algn="l" rtl="0">
              <a:lnSpc>
                <a:spcPct val="120000"/>
              </a:lnSpc>
              <a:spcBef>
                <a:spcPts val="600"/>
              </a:spcBef>
              <a:spcAft>
                <a:spcPts val="0"/>
              </a:spcAft>
              <a:buSzPts val="2160"/>
              <a:buChar char="▪"/>
              <a:defRPr sz="2400">
                <a:latin typeface="Book Antiqua"/>
                <a:ea typeface="Book Antiqua"/>
                <a:cs typeface="Book Antiqua"/>
                <a:sym typeface="Book Antiqua"/>
              </a:defRPr>
            </a:lvl3pPr>
            <a:lvl4pPr marL="1828800" lvl="3" indent="-365760" algn="l" rtl="0">
              <a:lnSpc>
                <a:spcPct val="120000"/>
              </a:lnSpc>
              <a:spcBef>
                <a:spcPts val="600"/>
              </a:spcBef>
              <a:spcAft>
                <a:spcPts val="0"/>
              </a:spcAft>
              <a:buSzPts val="2160"/>
              <a:buChar char="▪"/>
              <a:defRPr sz="2400">
                <a:latin typeface="Book Antiqua"/>
                <a:ea typeface="Book Antiqua"/>
                <a:cs typeface="Book Antiqua"/>
                <a:sym typeface="Book Antiqua"/>
              </a:defRPr>
            </a:lvl4pPr>
            <a:lvl5pPr marL="2286000" lvl="4" indent="-365760" algn="l" rtl="0">
              <a:lnSpc>
                <a:spcPct val="120000"/>
              </a:lnSpc>
              <a:spcBef>
                <a:spcPts val="600"/>
              </a:spcBef>
              <a:spcAft>
                <a:spcPts val="0"/>
              </a:spcAft>
              <a:buSzPts val="2160"/>
              <a:buChar char="▪"/>
              <a:defRPr sz="2400">
                <a:latin typeface="Book Antiqua"/>
                <a:ea typeface="Book Antiqua"/>
                <a:cs typeface="Book Antiqua"/>
                <a:sym typeface="Book Antiqua"/>
              </a:defRPr>
            </a:lvl5pPr>
            <a:lvl6pPr marL="2743200" lvl="5" indent="-331470" algn="l" rtl="0">
              <a:lnSpc>
                <a:spcPct val="120000"/>
              </a:lnSpc>
              <a:spcBef>
                <a:spcPts val="600"/>
              </a:spcBef>
              <a:spcAft>
                <a:spcPts val="0"/>
              </a:spcAft>
              <a:buSzPts val="1620"/>
              <a:buChar char="▪"/>
              <a:defRPr/>
            </a:lvl6pPr>
            <a:lvl7pPr marL="3200400" lvl="6" indent="-331470" algn="l" rtl="0">
              <a:lnSpc>
                <a:spcPct val="120000"/>
              </a:lnSpc>
              <a:spcBef>
                <a:spcPts val="600"/>
              </a:spcBef>
              <a:spcAft>
                <a:spcPts val="0"/>
              </a:spcAft>
              <a:buSzPts val="1620"/>
              <a:buChar char="▪"/>
              <a:defRPr/>
            </a:lvl7pPr>
            <a:lvl8pPr marL="3657600" lvl="7" indent="-331470" algn="l" rtl="0">
              <a:lnSpc>
                <a:spcPct val="120000"/>
              </a:lnSpc>
              <a:spcBef>
                <a:spcPts val="600"/>
              </a:spcBef>
              <a:spcAft>
                <a:spcPts val="0"/>
              </a:spcAft>
              <a:buSzPts val="1620"/>
              <a:buChar char="▪"/>
              <a:defRPr/>
            </a:lvl8pPr>
            <a:lvl9pPr marL="4114800" lvl="8" indent="-331470" algn="l" rtl="0">
              <a:lnSpc>
                <a:spcPct val="120000"/>
              </a:lnSpc>
              <a:spcBef>
                <a:spcPts val="600"/>
              </a:spcBef>
              <a:spcAft>
                <a:spcPts val="600"/>
              </a:spcAft>
              <a:buSzPts val="1620"/>
              <a:buChar char="▪"/>
              <a:defRPr/>
            </a:lvl9pPr>
          </a:lstStyle>
          <a:p>
            <a:endParaRPr/>
          </a:p>
        </p:txBody>
      </p:sp>
      <p:sp>
        <p:nvSpPr>
          <p:cNvPr id="28" name="Google Shape;28;p3"/>
          <p:cNvSpPr txBox="1">
            <a:spLocks noGrp="1"/>
          </p:cNvSpPr>
          <p:nvPr>
            <p:ph type="dt" idx="10"/>
          </p:nvPr>
        </p:nvSpPr>
        <p:spPr>
          <a:xfrm rot="5400000">
            <a:off x="-810160" y="5270580"/>
            <a:ext cx="2662800" cy="183000"/>
          </a:xfrm>
          <a:prstGeom prst="rect">
            <a:avLst/>
          </a:prstGeom>
          <a:noFill/>
          <a:ln>
            <a:noFill/>
          </a:ln>
        </p:spPr>
        <p:txBody>
          <a:bodyPr spcFirstLastPara="1" wrap="square" lIns="91425" tIns="18275"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 name="Google Shape;29;p3"/>
          <p:cNvSpPr txBox="1">
            <a:spLocks noGrp="1"/>
          </p:cNvSpPr>
          <p:nvPr>
            <p:ph type="ftr" idx="11"/>
          </p:nvPr>
        </p:nvSpPr>
        <p:spPr>
          <a:xfrm rot="5400000">
            <a:off x="-2237116" y="3661206"/>
            <a:ext cx="5885400" cy="179100"/>
          </a:xfrm>
          <a:prstGeom prst="rect">
            <a:avLst/>
          </a:prstGeom>
          <a:noFill/>
          <a:ln>
            <a:noFill/>
          </a:ln>
        </p:spPr>
        <p:txBody>
          <a:bodyPr spcFirstLastPara="1" wrap="square" lIns="91425" tIns="45700" rIns="91425" bIns="18275"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58407" y="164592"/>
            <a:ext cx="636600" cy="322800"/>
          </a:xfrm>
          <a:prstGeom prst="rect">
            <a:avLst/>
          </a:prstGeom>
          <a:noFill/>
          <a:ln>
            <a:noFill/>
          </a:ln>
        </p:spPr>
        <p:txBody>
          <a:bodyPr spcFirstLastPara="1" wrap="square" lIns="91425" tIns="45700" rIns="45700"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
        <p:nvSpPr>
          <p:cNvPr id="31" name="Google Shape;31;p3"/>
          <p:cNvSpPr txBox="1"/>
          <p:nvPr/>
        </p:nvSpPr>
        <p:spPr>
          <a:xfrm>
            <a:off x="2194943" y="641225"/>
            <a:ext cx="415500" cy="369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IN"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2"/>
        <p:cNvGrpSpPr/>
        <p:nvPr/>
      </p:nvGrpSpPr>
      <p:grpSpPr>
        <a:xfrm>
          <a:off x="0" y="0"/>
          <a:ext cx="0" cy="0"/>
          <a:chOff x="0" y="0"/>
          <a:chExt cx="0" cy="0"/>
        </a:xfrm>
      </p:grpSpPr>
      <p:sp>
        <p:nvSpPr>
          <p:cNvPr id="33" name="Google Shape;33;p4"/>
          <p:cNvSpPr/>
          <p:nvPr/>
        </p:nvSpPr>
        <p:spPr>
          <a:xfrm>
            <a:off x="995052" y="-1119"/>
            <a:ext cx="9950400" cy="6858000"/>
          </a:xfrm>
          <a:prstGeom prst="rect">
            <a:avLst/>
          </a:prstGeom>
          <a:solidFill>
            <a:schemeClr val="dk2">
              <a:alpha val="9176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4"/>
          <p:cNvSpPr txBox="1"/>
          <p:nvPr/>
        </p:nvSpPr>
        <p:spPr>
          <a:xfrm>
            <a:off x="1554154" y="1127550"/>
            <a:ext cx="415500" cy="369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IN"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35" name="Google Shape;35;p4"/>
          <p:cNvSpPr txBox="1">
            <a:spLocks noGrp="1"/>
          </p:cNvSpPr>
          <p:nvPr>
            <p:ph type="title"/>
          </p:nvPr>
        </p:nvSpPr>
        <p:spPr>
          <a:xfrm>
            <a:off x="1274603" y="5821255"/>
            <a:ext cx="5937000" cy="8721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2400"/>
              <a:buFont typeface="Anton"/>
              <a:buNone/>
              <a:defRPr sz="2400">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1470581" y="805818"/>
            <a:ext cx="9096000" cy="5244000"/>
          </a:xfrm>
          <a:prstGeom prst="rect">
            <a:avLst/>
          </a:prstGeom>
          <a:noFill/>
          <a:ln>
            <a:noFill/>
          </a:ln>
        </p:spPr>
        <p:txBody>
          <a:bodyPr spcFirstLastPara="1" wrap="square" lIns="91425" tIns="45700" rIns="91425" bIns="45700" anchor="ctr" anchorCtr="0">
            <a:noAutofit/>
          </a:bodyPr>
          <a:lstStyle>
            <a:lvl1pPr marL="457200" lvl="0" indent="-331470" algn="l" rtl="0">
              <a:lnSpc>
                <a:spcPct val="120000"/>
              </a:lnSpc>
              <a:spcBef>
                <a:spcPts val="1000"/>
              </a:spcBef>
              <a:spcAft>
                <a:spcPts val="0"/>
              </a:spcAft>
              <a:buSzPts val="1620"/>
              <a:buChar char="▪"/>
              <a:defRPr/>
            </a:lvl1pPr>
            <a:lvl2pPr marL="914400" lvl="1" indent="-331469" algn="l" rtl="0">
              <a:lnSpc>
                <a:spcPct val="120000"/>
              </a:lnSpc>
              <a:spcBef>
                <a:spcPts val="600"/>
              </a:spcBef>
              <a:spcAft>
                <a:spcPts val="0"/>
              </a:spcAft>
              <a:buSzPts val="1620"/>
              <a:buChar char="▪"/>
              <a:defRPr/>
            </a:lvl2pPr>
            <a:lvl3pPr marL="1371600" lvl="2" indent="-331469" algn="l" rtl="0">
              <a:lnSpc>
                <a:spcPct val="120000"/>
              </a:lnSpc>
              <a:spcBef>
                <a:spcPts val="600"/>
              </a:spcBef>
              <a:spcAft>
                <a:spcPts val="0"/>
              </a:spcAft>
              <a:buSzPts val="1620"/>
              <a:buChar char="▪"/>
              <a:defRPr/>
            </a:lvl3pPr>
            <a:lvl4pPr marL="1828800" lvl="3" indent="-331469" algn="l" rtl="0">
              <a:lnSpc>
                <a:spcPct val="120000"/>
              </a:lnSpc>
              <a:spcBef>
                <a:spcPts val="600"/>
              </a:spcBef>
              <a:spcAft>
                <a:spcPts val="0"/>
              </a:spcAft>
              <a:buSzPts val="1620"/>
              <a:buChar char="▪"/>
              <a:defRPr/>
            </a:lvl4pPr>
            <a:lvl5pPr marL="2286000" lvl="4" indent="-331470" algn="l" rtl="0">
              <a:lnSpc>
                <a:spcPct val="120000"/>
              </a:lnSpc>
              <a:spcBef>
                <a:spcPts val="600"/>
              </a:spcBef>
              <a:spcAft>
                <a:spcPts val="0"/>
              </a:spcAft>
              <a:buSzPts val="1620"/>
              <a:buChar char="▪"/>
              <a:defRPr/>
            </a:lvl5pPr>
            <a:lvl6pPr marL="2743200" lvl="5" indent="-331470" algn="l" rtl="0">
              <a:lnSpc>
                <a:spcPct val="120000"/>
              </a:lnSpc>
              <a:spcBef>
                <a:spcPts val="600"/>
              </a:spcBef>
              <a:spcAft>
                <a:spcPts val="0"/>
              </a:spcAft>
              <a:buSzPts val="1620"/>
              <a:buChar char="▪"/>
              <a:defRPr/>
            </a:lvl6pPr>
            <a:lvl7pPr marL="3200400" lvl="6" indent="-331470" algn="l" rtl="0">
              <a:lnSpc>
                <a:spcPct val="120000"/>
              </a:lnSpc>
              <a:spcBef>
                <a:spcPts val="600"/>
              </a:spcBef>
              <a:spcAft>
                <a:spcPts val="0"/>
              </a:spcAft>
              <a:buSzPts val="1620"/>
              <a:buChar char="▪"/>
              <a:defRPr/>
            </a:lvl7pPr>
            <a:lvl8pPr marL="3657600" lvl="7" indent="-331470" algn="l" rtl="0">
              <a:lnSpc>
                <a:spcPct val="120000"/>
              </a:lnSpc>
              <a:spcBef>
                <a:spcPts val="600"/>
              </a:spcBef>
              <a:spcAft>
                <a:spcPts val="0"/>
              </a:spcAft>
              <a:buSzPts val="1620"/>
              <a:buChar char="▪"/>
              <a:defRPr/>
            </a:lvl8pPr>
            <a:lvl9pPr marL="4114800" lvl="8" indent="-331470" algn="l" rtl="0">
              <a:lnSpc>
                <a:spcPct val="120000"/>
              </a:lnSpc>
              <a:spcBef>
                <a:spcPts val="600"/>
              </a:spcBef>
              <a:spcAft>
                <a:spcPts val="600"/>
              </a:spcAft>
              <a:buSzPts val="1620"/>
              <a:buChar char="▪"/>
              <a:defRPr/>
            </a:lvl9pPr>
          </a:lstStyle>
          <a:p>
            <a:endParaRPr/>
          </a:p>
        </p:txBody>
      </p:sp>
      <p:sp>
        <p:nvSpPr>
          <p:cNvPr id="37" name="Google Shape;37;p4"/>
          <p:cNvSpPr txBox="1">
            <a:spLocks noGrp="1"/>
          </p:cNvSpPr>
          <p:nvPr>
            <p:ph type="dt" idx="10"/>
          </p:nvPr>
        </p:nvSpPr>
        <p:spPr>
          <a:xfrm rot="5400000">
            <a:off x="-810160" y="5270580"/>
            <a:ext cx="2662800" cy="183000"/>
          </a:xfrm>
          <a:prstGeom prst="rect">
            <a:avLst/>
          </a:prstGeom>
          <a:noFill/>
          <a:ln>
            <a:noFill/>
          </a:ln>
        </p:spPr>
        <p:txBody>
          <a:bodyPr spcFirstLastPara="1" wrap="square" lIns="91425" tIns="18275"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 name="Google Shape;38;p4"/>
          <p:cNvSpPr txBox="1">
            <a:spLocks noGrp="1"/>
          </p:cNvSpPr>
          <p:nvPr>
            <p:ph type="ftr" idx="11"/>
          </p:nvPr>
        </p:nvSpPr>
        <p:spPr>
          <a:xfrm rot="5400000">
            <a:off x="-2237116" y="3661206"/>
            <a:ext cx="5885400" cy="179100"/>
          </a:xfrm>
          <a:prstGeom prst="rect">
            <a:avLst/>
          </a:prstGeom>
          <a:noFill/>
          <a:ln>
            <a:noFill/>
          </a:ln>
        </p:spPr>
        <p:txBody>
          <a:bodyPr spcFirstLastPara="1" wrap="square" lIns="91425" tIns="45700" rIns="91425" bIns="18275"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158407" y="164592"/>
            <a:ext cx="636600" cy="322800"/>
          </a:xfrm>
          <a:prstGeom prst="rect">
            <a:avLst/>
          </a:prstGeom>
          <a:noFill/>
          <a:ln>
            <a:noFill/>
          </a:ln>
        </p:spPr>
        <p:txBody>
          <a:bodyPr spcFirstLastPara="1" wrap="square" lIns="91425" tIns="45700" rIns="45700"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5"/>
          <p:cNvSpPr/>
          <p:nvPr/>
        </p:nvSpPr>
        <p:spPr>
          <a:xfrm>
            <a:off x="900073" y="9427"/>
            <a:ext cx="9950400" cy="6858000"/>
          </a:xfrm>
          <a:prstGeom prst="rect">
            <a:avLst/>
          </a:prstGeom>
          <a:solidFill>
            <a:schemeClr val="dk2">
              <a:alpha val="9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txBox="1"/>
          <p:nvPr/>
        </p:nvSpPr>
        <p:spPr>
          <a:xfrm>
            <a:off x="2191843" y="2962586"/>
            <a:ext cx="415500" cy="369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IN"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43" name="Google Shape;43;p5"/>
          <p:cNvSpPr txBox="1">
            <a:spLocks noGrp="1"/>
          </p:cNvSpPr>
          <p:nvPr>
            <p:ph type="title"/>
          </p:nvPr>
        </p:nvSpPr>
        <p:spPr>
          <a:xfrm>
            <a:off x="2609873" y="3147254"/>
            <a:ext cx="7956600" cy="1424700"/>
          </a:xfrm>
          <a:prstGeom prst="rect">
            <a:avLst/>
          </a:prstGeom>
          <a:noFill/>
          <a:ln>
            <a:noFill/>
          </a:ln>
        </p:spPr>
        <p:txBody>
          <a:bodyPr spcFirstLastPara="1" wrap="square" lIns="91425" tIns="45700" rIns="91425" bIns="45700" anchor="t" anchorCtr="0">
            <a:noAutofit/>
          </a:bodyPr>
          <a:lstStyle>
            <a:lvl1pPr lvl="0" algn="r" rtl="0">
              <a:lnSpc>
                <a:spcPct val="90000"/>
              </a:lnSpc>
              <a:spcBef>
                <a:spcPts val="0"/>
              </a:spcBef>
              <a:spcAft>
                <a:spcPts val="0"/>
              </a:spcAft>
              <a:buClr>
                <a:schemeClr val="lt1"/>
              </a:buClr>
              <a:buSzPts val="4000"/>
              <a:buFont typeface="Anton"/>
              <a:buNone/>
              <a:defRPr sz="4000">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2773968" y="2268786"/>
            <a:ext cx="7791900" cy="878400"/>
          </a:xfrm>
          <a:prstGeom prst="rect">
            <a:avLst/>
          </a:prstGeom>
          <a:noFill/>
          <a:ln>
            <a:noFill/>
          </a:ln>
        </p:spPr>
        <p:txBody>
          <a:bodyPr spcFirstLastPara="1" wrap="square" lIns="91425" tIns="0" rIns="91425" bIns="45700" anchor="b" anchorCtr="0">
            <a:noAutofit/>
          </a:bodyPr>
          <a:lstStyle>
            <a:lvl1pPr marL="457200" lvl="0" indent="-228600" algn="r" rtl="0">
              <a:lnSpc>
                <a:spcPct val="120000"/>
              </a:lnSpc>
              <a:spcBef>
                <a:spcPts val="1000"/>
              </a:spcBef>
              <a:spcAft>
                <a:spcPts val="0"/>
              </a:spcAft>
              <a:buSzPts val="2160"/>
              <a:buNone/>
              <a:defRPr sz="2400">
                <a:solidFill>
                  <a:schemeClr val="lt1"/>
                </a:solidFill>
                <a:latin typeface="Bodoni"/>
                <a:ea typeface="Bodoni"/>
                <a:cs typeface="Bodoni"/>
                <a:sym typeface="Bodoni"/>
              </a:defRPr>
            </a:lvl1pPr>
            <a:lvl2pPr marL="914400" lvl="1" indent="-228600" algn="l" rtl="0">
              <a:lnSpc>
                <a:spcPct val="120000"/>
              </a:lnSpc>
              <a:spcBef>
                <a:spcPts val="600"/>
              </a:spcBef>
              <a:spcAft>
                <a:spcPts val="0"/>
              </a:spcAft>
              <a:buSzPts val="1620"/>
              <a:buNone/>
              <a:defRPr sz="1800">
                <a:solidFill>
                  <a:schemeClr val="lt1"/>
                </a:solidFill>
              </a:defRPr>
            </a:lvl2pPr>
            <a:lvl3pPr marL="1371600" lvl="2" indent="-228600" algn="l" rtl="0">
              <a:lnSpc>
                <a:spcPct val="120000"/>
              </a:lnSpc>
              <a:spcBef>
                <a:spcPts val="600"/>
              </a:spcBef>
              <a:spcAft>
                <a:spcPts val="0"/>
              </a:spcAft>
              <a:buSzPts val="1620"/>
              <a:buNone/>
              <a:defRPr sz="1800">
                <a:solidFill>
                  <a:schemeClr val="lt1"/>
                </a:solidFill>
              </a:defRPr>
            </a:lvl3pPr>
            <a:lvl4pPr marL="1828800" lvl="3" indent="-228600" algn="l" rtl="0">
              <a:lnSpc>
                <a:spcPct val="120000"/>
              </a:lnSpc>
              <a:spcBef>
                <a:spcPts val="600"/>
              </a:spcBef>
              <a:spcAft>
                <a:spcPts val="0"/>
              </a:spcAft>
              <a:buSzPts val="1440"/>
              <a:buNone/>
              <a:defRPr sz="1600">
                <a:solidFill>
                  <a:schemeClr val="lt1"/>
                </a:solidFill>
              </a:defRPr>
            </a:lvl4pPr>
            <a:lvl5pPr marL="2286000" lvl="4" indent="-228600" algn="l" rtl="0">
              <a:lnSpc>
                <a:spcPct val="120000"/>
              </a:lnSpc>
              <a:spcBef>
                <a:spcPts val="600"/>
              </a:spcBef>
              <a:spcAft>
                <a:spcPts val="0"/>
              </a:spcAft>
              <a:buSzPts val="1440"/>
              <a:buNone/>
              <a:defRPr sz="1600">
                <a:solidFill>
                  <a:schemeClr val="lt1"/>
                </a:solidFill>
              </a:defRPr>
            </a:lvl5pPr>
            <a:lvl6pPr marL="2743200" lvl="5" indent="-228600" algn="l" rtl="0">
              <a:lnSpc>
                <a:spcPct val="120000"/>
              </a:lnSpc>
              <a:spcBef>
                <a:spcPts val="600"/>
              </a:spcBef>
              <a:spcAft>
                <a:spcPts val="0"/>
              </a:spcAft>
              <a:buSzPts val="1440"/>
              <a:buNone/>
              <a:defRPr sz="1600">
                <a:solidFill>
                  <a:schemeClr val="lt1"/>
                </a:solidFill>
              </a:defRPr>
            </a:lvl6pPr>
            <a:lvl7pPr marL="3200400" lvl="6" indent="-228600" algn="l" rtl="0">
              <a:lnSpc>
                <a:spcPct val="120000"/>
              </a:lnSpc>
              <a:spcBef>
                <a:spcPts val="600"/>
              </a:spcBef>
              <a:spcAft>
                <a:spcPts val="0"/>
              </a:spcAft>
              <a:buSzPts val="1440"/>
              <a:buNone/>
              <a:defRPr sz="1600">
                <a:solidFill>
                  <a:schemeClr val="lt1"/>
                </a:solidFill>
              </a:defRPr>
            </a:lvl7pPr>
            <a:lvl8pPr marL="3657600" lvl="7" indent="-228600" algn="l" rtl="0">
              <a:lnSpc>
                <a:spcPct val="120000"/>
              </a:lnSpc>
              <a:spcBef>
                <a:spcPts val="600"/>
              </a:spcBef>
              <a:spcAft>
                <a:spcPts val="0"/>
              </a:spcAft>
              <a:buSzPts val="1440"/>
              <a:buNone/>
              <a:defRPr sz="1600">
                <a:solidFill>
                  <a:schemeClr val="lt1"/>
                </a:solidFill>
              </a:defRPr>
            </a:lvl8pPr>
            <a:lvl9pPr marL="4114800" lvl="8" indent="-228600" algn="l" rtl="0">
              <a:lnSpc>
                <a:spcPct val="120000"/>
              </a:lnSpc>
              <a:spcBef>
                <a:spcPts val="600"/>
              </a:spcBef>
              <a:spcAft>
                <a:spcPts val="600"/>
              </a:spcAft>
              <a:buSzPts val="1440"/>
              <a:buNone/>
              <a:defRPr sz="1600">
                <a:solidFill>
                  <a:schemeClr val="lt1"/>
                </a:solidFill>
              </a:defRPr>
            </a:lvl9pPr>
          </a:lstStyle>
          <a:p>
            <a:endParaRPr/>
          </a:p>
        </p:txBody>
      </p:sp>
      <p:sp>
        <p:nvSpPr>
          <p:cNvPr id="45" name="Google Shape;45;p5"/>
          <p:cNvSpPr txBox="1">
            <a:spLocks noGrp="1"/>
          </p:cNvSpPr>
          <p:nvPr>
            <p:ph type="dt" idx="10"/>
          </p:nvPr>
        </p:nvSpPr>
        <p:spPr>
          <a:xfrm rot="5400000">
            <a:off x="-810160" y="5270580"/>
            <a:ext cx="2662800" cy="183000"/>
          </a:xfrm>
          <a:prstGeom prst="rect">
            <a:avLst/>
          </a:prstGeom>
          <a:noFill/>
          <a:ln>
            <a:noFill/>
          </a:ln>
        </p:spPr>
        <p:txBody>
          <a:bodyPr spcFirstLastPara="1" wrap="square" lIns="91425" tIns="18275"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 name="Google Shape;46;p5"/>
          <p:cNvSpPr txBox="1">
            <a:spLocks noGrp="1"/>
          </p:cNvSpPr>
          <p:nvPr>
            <p:ph type="ftr" idx="11"/>
          </p:nvPr>
        </p:nvSpPr>
        <p:spPr>
          <a:xfrm rot="5400000">
            <a:off x="-2237116" y="3661206"/>
            <a:ext cx="5885400" cy="179100"/>
          </a:xfrm>
          <a:prstGeom prst="rect">
            <a:avLst/>
          </a:prstGeom>
          <a:noFill/>
          <a:ln>
            <a:noFill/>
          </a:ln>
        </p:spPr>
        <p:txBody>
          <a:bodyPr spcFirstLastPara="1" wrap="square" lIns="91425" tIns="45700" rIns="91425" bIns="18275"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158407" y="164592"/>
            <a:ext cx="636600" cy="322800"/>
          </a:xfrm>
          <a:prstGeom prst="rect">
            <a:avLst/>
          </a:prstGeom>
          <a:noFill/>
          <a:ln>
            <a:noFill/>
          </a:ln>
        </p:spPr>
        <p:txBody>
          <a:bodyPr spcFirstLastPara="1" wrap="square" lIns="91425" tIns="45700" rIns="45700"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6"/>
          <p:cNvSpPr/>
          <p:nvPr/>
        </p:nvSpPr>
        <p:spPr>
          <a:xfrm>
            <a:off x="1004479" y="0"/>
            <a:ext cx="9950400" cy="6858000"/>
          </a:xfrm>
          <a:prstGeom prst="rect">
            <a:avLst/>
          </a:prstGeom>
          <a:solidFill>
            <a:schemeClr val="dk2">
              <a:alpha val="9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txBox="1">
            <a:spLocks noGrp="1"/>
          </p:cNvSpPr>
          <p:nvPr>
            <p:ph type="title"/>
          </p:nvPr>
        </p:nvSpPr>
        <p:spPr>
          <a:xfrm>
            <a:off x="2609873" y="805817"/>
            <a:ext cx="7950900" cy="10818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0"/>
              </a:spcBef>
              <a:spcAft>
                <a:spcPts val="0"/>
              </a:spcAft>
              <a:buClr>
                <a:schemeClr val="lt1"/>
              </a:buClr>
              <a:buSzPts val="3400"/>
              <a:buFont typeface="Anton"/>
              <a:buNone/>
              <a:defRPr>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2605374" y="2052116"/>
            <a:ext cx="3891900" cy="3997800"/>
          </a:xfrm>
          <a:prstGeom prst="rect">
            <a:avLst/>
          </a:prstGeom>
          <a:noFill/>
          <a:ln>
            <a:noFill/>
          </a:ln>
        </p:spPr>
        <p:txBody>
          <a:bodyPr spcFirstLastPara="1" wrap="square" lIns="91425" tIns="45700" rIns="91425" bIns="45700" anchor="t" anchorCtr="0">
            <a:noAutofit/>
          </a:bodyPr>
          <a:lstStyle>
            <a:lvl1pPr marL="457200" lvl="0" indent="-365760" algn="l" rtl="0">
              <a:lnSpc>
                <a:spcPct val="120000"/>
              </a:lnSpc>
              <a:spcBef>
                <a:spcPts val="1000"/>
              </a:spcBef>
              <a:spcAft>
                <a:spcPts val="0"/>
              </a:spcAft>
              <a:buSzPts val="2160"/>
              <a:buChar char="▪"/>
              <a:defRPr sz="2400">
                <a:latin typeface="Bodoni"/>
                <a:ea typeface="Bodoni"/>
                <a:cs typeface="Bodoni"/>
                <a:sym typeface="Bodoni"/>
              </a:defRPr>
            </a:lvl1pPr>
            <a:lvl2pPr marL="914400" lvl="1" indent="-365760" algn="l" rtl="0">
              <a:lnSpc>
                <a:spcPct val="120000"/>
              </a:lnSpc>
              <a:spcBef>
                <a:spcPts val="600"/>
              </a:spcBef>
              <a:spcAft>
                <a:spcPts val="0"/>
              </a:spcAft>
              <a:buSzPts val="2160"/>
              <a:buChar char="▪"/>
              <a:defRPr sz="2400">
                <a:latin typeface="Bodoni"/>
                <a:ea typeface="Bodoni"/>
                <a:cs typeface="Bodoni"/>
                <a:sym typeface="Bodoni"/>
              </a:defRPr>
            </a:lvl2pPr>
            <a:lvl3pPr marL="1371600" lvl="2" indent="-365760" algn="l" rtl="0">
              <a:lnSpc>
                <a:spcPct val="120000"/>
              </a:lnSpc>
              <a:spcBef>
                <a:spcPts val="600"/>
              </a:spcBef>
              <a:spcAft>
                <a:spcPts val="0"/>
              </a:spcAft>
              <a:buSzPts val="2160"/>
              <a:buChar char="▪"/>
              <a:defRPr sz="2400">
                <a:latin typeface="Bodoni"/>
                <a:ea typeface="Bodoni"/>
                <a:cs typeface="Bodoni"/>
                <a:sym typeface="Bodoni"/>
              </a:defRPr>
            </a:lvl3pPr>
            <a:lvl4pPr marL="1828800" lvl="3" indent="-365760" algn="l" rtl="0">
              <a:lnSpc>
                <a:spcPct val="120000"/>
              </a:lnSpc>
              <a:spcBef>
                <a:spcPts val="600"/>
              </a:spcBef>
              <a:spcAft>
                <a:spcPts val="0"/>
              </a:spcAft>
              <a:buSzPts val="2160"/>
              <a:buChar char="▪"/>
              <a:defRPr sz="2400">
                <a:latin typeface="Bodoni"/>
                <a:ea typeface="Bodoni"/>
                <a:cs typeface="Bodoni"/>
                <a:sym typeface="Bodoni"/>
              </a:defRPr>
            </a:lvl4pPr>
            <a:lvl5pPr marL="2286000" lvl="4" indent="-365760" algn="l" rtl="0">
              <a:lnSpc>
                <a:spcPct val="120000"/>
              </a:lnSpc>
              <a:spcBef>
                <a:spcPts val="600"/>
              </a:spcBef>
              <a:spcAft>
                <a:spcPts val="0"/>
              </a:spcAft>
              <a:buSzPts val="2160"/>
              <a:buChar char="▪"/>
              <a:defRPr sz="2400">
                <a:latin typeface="Bodoni"/>
                <a:ea typeface="Bodoni"/>
                <a:cs typeface="Bodoni"/>
                <a:sym typeface="Bodoni"/>
              </a:defRPr>
            </a:lvl5pPr>
            <a:lvl6pPr marL="2743200" lvl="5" indent="-331470" algn="l" rtl="0">
              <a:lnSpc>
                <a:spcPct val="120000"/>
              </a:lnSpc>
              <a:spcBef>
                <a:spcPts val="600"/>
              </a:spcBef>
              <a:spcAft>
                <a:spcPts val="0"/>
              </a:spcAft>
              <a:buSzPts val="1620"/>
              <a:buChar char="▪"/>
              <a:defRPr/>
            </a:lvl6pPr>
            <a:lvl7pPr marL="3200400" lvl="6" indent="-331470" algn="l" rtl="0">
              <a:lnSpc>
                <a:spcPct val="120000"/>
              </a:lnSpc>
              <a:spcBef>
                <a:spcPts val="600"/>
              </a:spcBef>
              <a:spcAft>
                <a:spcPts val="0"/>
              </a:spcAft>
              <a:buSzPts val="1620"/>
              <a:buChar char="▪"/>
              <a:defRPr/>
            </a:lvl7pPr>
            <a:lvl8pPr marL="3657600" lvl="7" indent="-331470" algn="l" rtl="0">
              <a:lnSpc>
                <a:spcPct val="120000"/>
              </a:lnSpc>
              <a:spcBef>
                <a:spcPts val="600"/>
              </a:spcBef>
              <a:spcAft>
                <a:spcPts val="0"/>
              </a:spcAft>
              <a:buSzPts val="1620"/>
              <a:buChar char="▪"/>
              <a:defRPr/>
            </a:lvl8pPr>
            <a:lvl9pPr marL="4114800" lvl="8" indent="-331470" algn="l" rtl="0">
              <a:lnSpc>
                <a:spcPct val="120000"/>
              </a:lnSpc>
              <a:spcBef>
                <a:spcPts val="600"/>
              </a:spcBef>
              <a:spcAft>
                <a:spcPts val="600"/>
              </a:spcAft>
              <a:buSzPts val="1620"/>
              <a:buChar char="▪"/>
              <a:defRPr/>
            </a:lvl9pPr>
          </a:lstStyle>
          <a:p>
            <a:endParaRPr/>
          </a:p>
        </p:txBody>
      </p:sp>
      <p:sp>
        <p:nvSpPr>
          <p:cNvPr id="52" name="Google Shape;52;p6"/>
          <p:cNvSpPr txBox="1">
            <a:spLocks noGrp="1"/>
          </p:cNvSpPr>
          <p:nvPr>
            <p:ph type="body" idx="2"/>
          </p:nvPr>
        </p:nvSpPr>
        <p:spPr>
          <a:xfrm>
            <a:off x="6666636" y="2052114"/>
            <a:ext cx="3894300" cy="3997800"/>
          </a:xfrm>
          <a:prstGeom prst="rect">
            <a:avLst/>
          </a:prstGeom>
          <a:noFill/>
          <a:ln>
            <a:noFill/>
          </a:ln>
        </p:spPr>
        <p:txBody>
          <a:bodyPr spcFirstLastPara="1" wrap="square" lIns="91425" tIns="45700" rIns="91425" bIns="45700" anchor="t" anchorCtr="0">
            <a:noAutofit/>
          </a:bodyPr>
          <a:lstStyle>
            <a:lvl1pPr marL="457200" lvl="0" indent="-365760" algn="l" rtl="0">
              <a:lnSpc>
                <a:spcPct val="120000"/>
              </a:lnSpc>
              <a:spcBef>
                <a:spcPts val="1000"/>
              </a:spcBef>
              <a:spcAft>
                <a:spcPts val="0"/>
              </a:spcAft>
              <a:buSzPts val="2160"/>
              <a:buChar char="▪"/>
              <a:defRPr sz="2400">
                <a:latin typeface="Bodoni"/>
                <a:ea typeface="Bodoni"/>
                <a:cs typeface="Bodoni"/>
                <a:sym typeface="Bodoni"/>
              </a:defRPr>
            </a:lvl1pPr>
            <a:lvl2pPr marL="914400" lvl="1" indent="-365760" algn="l" rtl="0">
              <a:lnSpc>
                <a:spcPct val="120000"/>
              </a:lnSpc>
              <a:spcBef>
                <a:spcPts val="600"/>
              </a:spcBef>
              <a:spcAft>
                <a:spcPts val="0"/>
              </a:spcAft>
              <a:buSzPts val="2160"/>
              <a:buChar char="▪"/>
              <a:defRPr sz="2400">
                <a:latin typeface="Bodoni"/>
                <a:ea typeface="Bodoni"/>
                <a:cs typeface="Bodoni"/>
                <a:sym typeface="Bodoni"/>
              </a:defRPr>
            </a:lvl2pPr>
            <a:lvl3pPr marL="1371600" lvl="2" indent="-365760" algn="l" rtl="0">
              <a:lnSpc>
                <a:spcPct val="120000"/>
              </a:lnSpc>
              <a:spcBef>
                <a:spcPts val="600"/>
              </a:spcBef>
              <a:spcAft>
                <a:spcPts val="0"/>
              </a:spcAft>
              <a:buSzPts val="2160"/>
              <a:buChar char="▪"/>
              <a:defRPr sz="2400">
                <a:latin typeface="Bodoni"/>
                <a:ea typeface="Bodoni"/>
                <a:cs typeface="Bodoni"/>
                <a:sym typeface="Bodoni"/>
              </a:defRPr>
            </a:lvl3pPr>
            <a:lvl4pPr marL="1828800" lvl="3" indent="-365760" algn="l" rtl="0">
              <a:lnSpc>
                <a:spcPct val="120000"/>
              </a:lnSpc>
              <a:spcBef>
                <a:spcPts val="600"/>
              </a:spcBef>
              <a:spcAft>
                <a:spcPts val="0"/>
              </a:spcAft>
              <a:buSzPts val="2160"/>
              <a:buChar char="▪"/>
              <a:defRPr sz="2400">
                <a:latin typeface="Bodoni"/>
                <a:ea typeface="Bodoni"/>
                <a:cs typeface="Bodoni"/>
                <a:sym typeface="Bodoni"/>
              </a:defRPr>
            </a:lvl4pPr>
            <a:lvl5pPr marL="2286000" lvl="4" indent="-365760" algn="l" rtl="0">
              <a:lnSpc>
                <a:spcPct val="120000"/>
              </a:lnSpc>
              <a:spcBef>
                <a:spcPts val="600"/>
              </a:spcBef>
              <a:spcAft>
                <a:spcPts val="0"/>
              </a:spcAft>
              <a:buSzPts val="2160"/>
              <a:buChar char="▪"/>
              <a:defRPr sz="2400">
                <a:latin typeface="Bodoni"/>
                <a:ea typeface="Bodoni"/>
                <a:cs typeface="Bodoni"/>
                <a:sym typeface="Bodoni"/>
              </a:defRPr>
            </a:lvl5pPr>
            <a:lvl6pPr marL="2743200" lvl="5" indent="-331470" algn="l" rtl="0">
              <a:lnSpc>
                <a:spcPct val="120000"/>
              </a:lnSpc>
              <a:spcBef>
                <a:spcPts val="600"/>
              </a:spcBef>
              <a:spcAft>
                <a:spcPts val="0"/>
              </a:spcAft>
              <a:buSzPts val="1620"/>
              <a:buChar char="▪"/>
              <a:defRPr/>
            </a:lvl6pPr>
            <a:lvl7pPr marL="3200400" lvl="6" indent="-331470" algn="l" rtl="0">
              <a:lnSpc>
                <a:spcPct val="120000"/>
              </a:lnSpc>
              <a:spcBef>
                <a:spcPts val="600"/>
              </a:spcBef>
              <a:spcAft>
                <a:spcPts val="0"/>
              </a:spcAft>
              <a:buSzPts val="1620"/>
              <a:buChar char="▪"/>
              <a:defRPr/>
            </a:lvl7pPr>
            <a:lvl8pPr marL="3657600" lvl="7" indent="-331470" algn="l" rtl="0">
              <a:lnSpc>
                <a:spcPct val="120000"/>
              </a:lnSpc>
              <a:spcBef>
                <a:spcPts val="600"/>
              </a:spcBef>
              <a:spcAft>
                <a:spcPts val="0"/>
              </a:spcAft>
              <a:buSzPts val="1620"/>
              <a:buChar char="▪"/>
              <a:defRPr/>
            </a:lvl8pPr>
            <a:lvl9pPr marL="4114800" lvl="8" indent="-331470" algn="l" rtl="0">
              <a:lnSpc>
                <a:spcPct val="120000"/>
              </a:lnSpc>
              <a:spcBef>
                <a:spcPts val="600"/>
              </a:spcBef>
              <a:spcAft>
                <a:spcPts val="600"/>
              </a:spcAft>
              <a:buSzPts val="1620"/>
              <a:buChar char="▪"/>
              <a:defRPr/>
            </a:lvl9pPr>
          </a:lstStyle>
          <a:p>
            <a:endParaRPr/>
          </a:p>
        </p:txBody>
      </p:sp>
      <p:sp>
        <p:nvSpPr>
          <p:cNvPr id="53" name="Google Shape;53;p6"/>
          <p:cNvSpPr txBox="1">
            <a:spLocks noGrp="1"/>
          </p:cNvSpPr>
          <p:nvPr>
            <p:ph type="dt" idx="10"/>
          </p:nvPr>
        </p:nvSpPr>
        <p:spPr>
          <a:xfrm rot="5400000">
            <a:off x="-810160" y="5270580"/>
            <a:ext cx="2662800" cy="183000"/>
          </a:xfrm>
          <a:prstGeom prst="rect">
            <a:avLst/>
          </a:prstGeom>
          <a:noFill/>
          <a:ln>
            <a:noFill/>
          </a:ln>
        </p:spPr>
        <p:txBody>
          <a:bodyPr spcFirstLastPara="1" wrap="square" lIns="91425" tIns="18275"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6"/>
          <p:cNvSpPr txBox="1">
            <a:spLocks noGrp="1"/>
          </p:cNvSpPr>
          <p:nvPr>
            <p:ph type="ftr" idx="11"/>
          </p:nvPr>
        </p:nvSpPr>
        <p:spPr>
          <a:xfrm rot="5400000">
            <a:off x="-2237116" y="3661206"/>
            <a:ext cx="5885400" cy="179100"/>
          </a:xfrm>
          <a:prstGeom prst="rect">
            <a:avLst/>
          </a:prstGeom>
          <a:noFill/>
          <a:ln>
            <a:noFill/>
          </a:ln>
        </p:spPr>
        <p:txBody>
          <a:bodyPr spcFirstLastPara="1" wrap="square" lIns="91425" tIns="45700" rIns="91425" bIns="18275"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158407" y="164592"/>
            <a:ext cx="636600" cy="322800"/>
          </a:xfrm>
          <a:prstGeom prst="rect">
            <a:avLst/>
          </a:prstGeom>
          <a:noFill/>
          <a:ln>
            <a:noFill/>
          </a:ln>
        </p:spPr>
        <p:txBody>
          <a:bodyPr spcFirstLastPara="1" wrap="square" lIns="91425" tIns="45700" rIns="45700"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
        <p:nvSpPr>
          <p:cNvPr id="56" name="Google Shape;56;p6"/>
          <p:cNvSpPr txBox="1"/>
          <p:nvPr/>
        </p:nvSpPr>
        <p:spPr>
          <a:xfrm>
            <a:off x="2196172" y="641223"/>
            <a:ext cx="415500" cy="369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IN"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7"/>
          <p:cNvSpPr/>
          <p:nvPr/>
        </p:nvSpPr>
        <p:spPr>
          <a:xfrm>
            <a:off x="1120800" y="0"/>
            <a:ext cx="9950400" cy="6858000"/>
          </a:xfrm>
          <a:prstGeom prst="rect">
            <a:avLst/>
          </a:prstGeom>
          <a:solidFill>
            <a:schemeClr val="dk2">
              <a:alpha val="9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txBox="1"/>
          <p:nvPr/>
        </p:nvSpPr>
        <p:spPr>
          <a:xfrm>
            <a:off x="2193650" y="636424"/>
            <a:ext cx="415500" cy="369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IN"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60" name="Google Shape;60;p7"/>
          <p:cNvSpPr txBox="1">
            <a:spLocks noGrp="1"/>
          </p:cNvSpPr>
          <p:nvPr>
            <p:ph type="title"/>
          </p:nvPr>
        </p:nvSpPr>
        <p:spPr>
          <a:xfrm>
            <a:off x="2609873" y="805818"/>
            <a:ext cx="7956600" cy="1078200"/>
          </a:xfrm>
          <a:prstGeom prst="rect">
            <a:avLst/>
          </a:prstGeom>
          <a:noFill/>
          <a:ln>
            <a:noFill/>
          </a:ln>
        </p:spPr>
        <p:txBody>
          <a:bodyPr spcFirstLastPara="1" wrap="square" lIns="91425" tIns="45700" rIns="91425" bIns="45700" anchor="t" anchorCtr="0">
            <a:noAutofit/>
          </a:bodyPr>
          <a:lstStyle>
            <a:lvl1pPr lvl="0" algn="r" rtl="0">
              <a:lnSpc>
                <a:spcPct val="90000"/>
              </a:lnSpc>
              <a:spcBef>
                <a:spcPts val="0"/>
              </a:spcBef>
              <a:spcAft>
                <a:spcPts val="0"/>
              </a:spcAft>
              <a:buClr>
                <a:schemeClr val="lt1"/>
              </a:buClr>
              <a:buSzPts val="3400"/>
              <a:buFont typeface="Anton"/>
              <a:buNone/>
              <a:defRPr>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7"/>
          <p:cNvSpPr txBox="1">
            <a:spLocks noGrp="1"/>
          </p:cNvSpPr>
          <p:nvPr>
            <p:ph type="body" idx="1"/>
          </p:nvPr>
        </p:nvSpPr>
        <p:spPr>
          <a:xfrm>
            <a:off x="2609285" y="2052115"/>
            <a:ext cx="3896400" cy="7137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980"/>
              <a:buNone/>
              <a:defRPr sz="2200" b="0" cap="none">
                <a:solidFill>
                  <a:schemeClr val="accent6"/>
                </a:solidFill>
              </a:defRPr>
            </a:lvl1pPr>
            <a:lvl2pPr marL="914400" lvl="1" indent="-228600" algn="l" rtl="0">
              <a:lnSpc>
                <a:spcPct val="120000"/>
              </a:lnSpc>
              <a:spcBef>
                <a:spcPts val="600"/>
              </a:spcBef>
              <a:spcAft>
                <a:spcPts val="0"/>
              </a:spcAft>
              <a:buSzPts val="1800"/>
              <a:buNone/>
              <a:defRPr sz="2000" b="1"/>
            </a:lvl2pPr>
            <a:lvl3pPr marL="1371600" lvl="2" indent="-228600" algn="l" rtl="0">
              <a:lnSpc>
                <a:spcPct val="120000"/>
              </a:lnSpc>
              <a:spcBef>
                <a:spcPts val="600"/>
              </a:spcBef>
              <a:spcAft>
                <a:spcPts val="0"/>
              </a:spcAft>
              <a:buSzPts val="1620"/>
              <a:buNone/>
              <a:defRPr sz="1800" b="1"/>
            </a:lvl3pPr>
            <a:lvl4pPr marL="1828800" lvl="3" indent="-228600" algn="l" rtl="0">
              <a:lnSpc>
                <a:spcPct val="120000"/>
              </a:lnSpc>
              <a:spcBef>
                <a:spcPts val="600"/>
              </a:spcBef>
              <a:spcAft>
                <a:spcPts val="0"/>
              </a:spcAft>
              <a:buSzPts val="1440"/>
              <a:buNone/>
              <a:defRPr sz="1600" b="1"/>
            </a:lvl4pPr>
            <a:lvl5pPr marL="2286000" lvl="4" indent="-228600" algn="l" rtl="0">
              <a:lnSpc>
                <a:spcPct val="120000"/>
              </a:lnSpc>
              <a:spcBef>
                <a:spcPts val="600"/>
              </a:spcBef>
              <a:spcAft>
                <a:spcPts val="0"/>
              </a:spcAft>
              <a:buSzPts val="1440"/>
              <a:buNone/>
              <a:defRPr sz="1600" b="1"/>
            </a:lvl5pPr>
            <a:lvl6pPr marL="2743200" lvl="5" indent="-228600" algn="l" rtl="0">
              <a:lnSpc>
                <a:spcPct val="120000"/>
              </a:lnSpc>
              <a:spcBef>
                <a:spcPts val="600"/>
              </a:spcBef>
              <a:spcAft>
                <a:spcPts val="0"/>
              </a:spcAft>
              <a:buSzPts val="1440"/>
              <a:buNone/>
              <a:defRPr sz="1600" b="1"/>
            </a:lvl6pPr>
            <a:lvl7pPr marL="3200400" lvl="6" indent="-228600" algn="l" rtl="0">
              <a:lnSpc>
                <a:spcPct val="120000"/>
              </a:lnSpc>
              <a:spcBef>
                <a:spcPts val="600"/>
              </a:spcBef>
              <a:spcAft>
                <a:spcPts val="0"/>
              </a:spcAft>
              <a:buSzPts val="1440"/>
              <a:buNone/>
              <a:defRPr sz="1600" b="1"/>
            </a:lvl7pPr>
            <a:lvl8pPr marL="3657600" lvl="7" indent="-228600" algn="l" rtl="0">
              <a:lnSpc>
                <a:spcPct val="120000"/>
              </a:lnSpc>
              <a:spcBef>
                <a:spcPts val="600"/>
              </a:spcBef>
              <a:spcAft>
                <a:spcPts val="0"/>
              </a:spcAft>
              <a:buSzPts val="1440"/>
              <a:buNone/>
              <a:defRPr sz="1600" b="1"/>
            </a:lvl8pPr>
            <a:lvl9pPr marL="4114800" lvl="8" indent="-228600" algn="l" rtl="0">
              <a:lnSpc>
                <a:spcPct val="120000"/>
              </a:lnSpc>
              <a:spcBef>
                <a:spcPts val="600"/>
              </a:spcBef>
              <a:spcAft>
                <a:spcPts val="600"/>
              </a:spcAft>
              <a:buSzPts val="1440"/>
              <a:buNone/>
              <a:defRPr sz="1600" b="1"/>
            </a:lvl9pPr>
          </a:lstStyle>
          <a:p>
            <a:endParaRPr/>
          </a:p>
        </p:txBody>
      </p:sp>
      <p:sp>
        <p:nvSpPr>
          <p:cNvPr id="62" name="Google Shape;62;p7"/>
          <p:cNvSpPr txBox="1">
            <a:spLocks noGrp="1"/>
          </p:cNvSpPr>
          <p:nvPr>
            <p:ph type="body" idx="2"/>
          </p:nvPr>
        </p:nvSpPr>
        <p:spPr>
          <a:xfrm>
            <a:off x="2609285" y="2851331"/>
            <a:ext cx="3893700" cy="3071400"/>
          </a:xfrm>
          <a:prstGeom prst="rect">
            <a:avLst/>
          </a:prstGeom>
          <a:noFill/>
          <a:ln>
            <a:noFill/>
          </a:ln>
        </p:spPr>
        <p:txBody>
          <a:bodyPr spcFirstLastPara="1" wrap="square" lIns="91425" tIns="45700" rIns="91425" bIns="45700" anchor="t" anchorCtr="0">
            <a:noAutofit/>
          </a:bodyPr>
          <a:lstStyle>
            <a:lvl1pPr marL="457200" lvl="0" indent="-365760" algn="l" rtl="0">
              <a:lnSpc>
                <a:spcPct val="120000"/>
              </a:lnSpc>
              <a:spcBef>
                <a:spcPts val="1000"/>
              </a:spcBef>
              <a:spcAft>
                <a:spcPts val="0"/>
              </a:spcAft>
              <a:buSzPts val="2160"/>
              <a:buChar char="▪"/>
              <a:defRPr sz="2400">
                <a:latin typeface="Bodoni"/>
                <a:ea typeface="Bodoni"/>
                <a:cs typeface="Bodoni"/>
                <a:sym typeface="Bodoni"/>
              </a:defRPr>
            </a:lvl1pPr>
            <a:lvl2pPr marL="914400" lvl="1" indent="-365760" algn="l" rtl="0">
              <a:lnSpc>
                <a:spcPct val="120000"/>
              </a:lnSpc>
              <a:spcBef>
                <a:spcPts val="600"/>
              </a:spcBef>
              <a:spcAft>
                <a:spcPts val="0"/>
              </a:spcAft>
              <a:buSzPts val="2160"/>
              <a:buChar char="▪"/>
              <a:defRPr sz="2400">
                <a:latin typeface="Bodoni"/>
                <a:ea typeface="Bodoni"/>
                <a:cs typeface="Bodoni"/>
                <a:sym typeface="Bodoni"/>
              </a:defRPr>
            </a:lvl2pPr>
            <a:lvl3pPr marL="1371600" lvl="2" indent="-365760" algn="l" rtl="0">
              <a:lnSpc>
                <a:spcPct val="120000"/>
              </a:lnSpc>
              <a:spcBef>
                <a:spcPts val="600"/>
              </a:spcBef>
              <a:spcAft>
                <a:spcPts val="0"/>
              </a:spcAft>
              <a:buSzPts val="2160"/>
              <a:buChar char="▪"/>
              <a:defRPr sz="2400">
                <a:latin typeface="Bodoni"/>
                <a:ea typeface="Bodoni"/>
                <a:cs typeface="Bodoni"/>
                <a:sym typeface="Bodoni"/>
              </a:defRPr>
            </a:lvl3pPr>
            <a:lvl4pPr marL="1828800" lvl="3" indent="-365760" algn="l" rtl="0">
              <a:lnSpc>
                <a:spcPct val="120000"/>
              </a:lnSpc>
              <a:spcBef>
                <a:spcPts val="600"/>
              </a:spcBef>
              <a:spcAft>
                <a:spcPts val="0"/>
              </a:spcAft>
              <a:buSzPts val="2160"/>
              <a:buChar char="▪"/>
              <a:defRPr sz="2400">
                <a:latin typeface="Bodoni"/>
                <a:ea typeface="Bodoni"/>
                <a:cs typeface="Bodoni"/>
                <a:sym typeface="Bodoni"/>
              </a:defRPr>
            </a:lvl4pPr>
            <a:lvl5pPr marL="2286000" lvl="4" indent="-365760" algn="l" rtl="0">
              <a:lnSpc>
                <a:spcPct val="120000"/>
              </a:lnSpc>
              <a:spcBef>
                <a:spcPts val="600"/>
              </a:spcBef>
              <a:spcAft>
                <a:spcPts val="0"/>
              </a:spcAft>
              <a:buSzPts val="2160"/>
              <a:buChar char="▪"/>
              <a:defRPr sz="2400">
                <a:latin typeface="Bodoni"/>
                <a:ea typeface="Bodoni"/>
                <a:cs typeface="Bodoni"/>
                <a:sym typeface="Bodoni"/>
              </a:defRPr>
            </a:lvl5pPr>
            <a:lvl6pPr marL="2743200" lvl="5" indent="-331470" algn="l" rtl="0">
              <a:lnSpc>
                <a:spcPct val="120000"/>
              </a:lnSpc>
              <a:spcBef>
                <a:spcPts val="600"/>
              </a:spcBef>
              <a:spcAft>
                <a:spcPts val="0"/>
              </a:spcAft>
              <a:buSzPts val="1620"/>
              <a:buChar char="▪"/>
              <a:defRPr/>
            </a:lvl6pPr>
            <a:lvl7pPr marL="3200400" lvl="6" indent="-331470" algn="l" rtl="0">
              <a:lnSpc>
                <a:spcPct val="120000"/>
              </a:lnSpc>
              <a:spcBef>
                <a:spcPts val="600"/>
              </a:spcBef>
              <a:spcAft>
                <a:spcPts val="0"/>
              </a:spcAft>
              <a:buSzPts val="1620"/>
              <a:buChar char="▪"/>
              <a:defRPr/>
            </a:lvl7pPr>
            <a:lvl8pPr marL="3657600" lvl="7" indent="-331470" algn="l" rtl="0">
              <a:lnSpc>
                <a:spcPct val="120000"/>
              </a:lnSpc>
              <a:spcBef>
                <a:spcPts val="600"/>
              </a:spcBef>
              <a:spcAft>
                <a:spcPts val="0"/>
              </a:spcAft>
              <a:buSzPts val="1620"/>
              <a:buChar char="▪"/>
              <a:defRPr/>
            </a:lvl8pPr>
            <a:lvl9pPr marL="4114800" lvl="8" indent="-331470" algn="l" rtl="0">
              <a:lnSpc>
                <a:spcPct val="120000"/>
              </a:lnSpc>
              <a:spcBef>
                <a:spcPts val="600"/>
              </a:spcBef>
              <a:spcAft>
                <a:spcPts val="600"/>
              </a:spcAft>
              <a:buSzPts val="1620"/>
              <a:buChar char="▪"/>
              <a:defRPr/>
            </a:lvl9pPr>
          </a:lstStyle>
          <a:p>
            <a:endParaRPr/>
          </a:p>
        </p:txBody>
      </p:sp>
      <p:sp>
        <p:nvSpPr>
          <p:cNvPr id="63" name="Google Shape;63;p7"/>
          <p:cNvSpPr txBox="1">
            <a:spLocks noGrp="1"/>
          </p:cNvSpPr>
          <p:nvPr>
            <p:ph type="body" idx="3"/>
          </p:nvPr>
        </p:nvSpPr>
        <p:spPr>
          <a:xfrm>
            <a:off x="6666634" y="2052115"/>
            <a:ext cx="3899700" cy="7137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980"/>
              <a:buNone/>
              <a:defRPr sz="2200" b="0" cap="none">
                <a:solidFill>
                  <a:schemeClr val="accent6"/>
                </a:solidFill>
              </a:defRPr>
            </a:lvl1pPr>
            <a:lvl2pPr marL="914400" lvl="1" indent="-228600" algn="l" rtl="0">
              <a:lnSpc>
                <a:spcPct val="120000"/>
              </a:lnSpc>
              <a:spcBef>
                <a:spcPts val="600"/>
              </a:spcBef>
              <a:spcAft>
                <a:spcPts val="0"/>
              </a:spcAft>
              <a:buSzPts val="1800"/>
              <a:buNone/>
              <a:defRPr sz="2000" b="1"/>
            </a:lvl2pPr>
            <a:lvl3pPr marL="1371600" lvl="2" indent="-228600" algn="l" rtl="0">
              <a:lnSpc>
                <a:spcPct val="120000"/>
              </a:lnSpc>
              <a:spcBef>
                <a:spcPts val="600"/>
              </a:spcBef>
              <a:spcAft>
                <a:spcPts val="0"/>
              </a:spcAft>
              <a:buSzPts val="1620"/>
              <a:buNone/>
              <a:defRPr sz="1800" b="1"/>
            </a:lvl3pPr>
            <a:lvl4pPr marL="1828800" lvl="3" indent="-228600" algn="l" rtl="0">
              <a:lnSpc>
                <a:spcPct val="120000"/>
              </a:lnSpc>
              <a:spcBef>
                <a:spcPts val="600"/>
              </a:spcBef>
              <a:spcAft>
                <a:spcPts val="0"/>
              </a:spcAft>
              <a:buSzPts val="1440"/>
              <a:buNone/>
              <a:defRPr sz="1600" b="1"/>
            </a:lvl4pPr>
            <a:lvl5pPr marL="2286000" lvl="4" indent="-228600" algn="l" rtl="0">
              <a:lnSpc>
                <a:spcPct val="120000"/>
              </a:lnSpc>
              <a:spcBef>
                <a:spcPts val="600"/>
              </a:spcBef>
              <a:spcAft>
                <a:spcPts val="0"/>
              </a:spcAft>
              <a:buSzPts val="1440"/>
              <a:buNone/>
              <a:defRPr sz="1600" b="1"/>
            </a:lvl5pPr>
            <a:lvl6pPr marL="2743200" lvl="5" indent="-228600" algn="l" rtl="0">
              <a:lnSpc>
                <a:spcPct val="120000"/>
              </a:lnSpc>
              <a:spcBef>
                <a:spcPts val="600"/>
              </a:spcBef>
              <a:spcAft>
                <a:spcPts val="0"/>
              </a:spcAft>
              <a:buSzPts val="1440"/>
              <a:buNone/>
              <a:defRPr sz="1600" b="1"/>
            </a:lvl6pPr>
            <a:lvl7pPr marL="3200400" lvl="6" indent="-228600" algn="l" rtl="0">
              <a:lnSpc>
                <a:spcPct val="120000"/>
              </a:lnSpc>
              <a:spcBef>
                <a:spcPts val="600"/>
              </a:spcBef>
              <a:spcAft>
                <a:spcPts val="0"/>
              </a:spcAft>
              <a:buSzPts val="1440"/>
              <a:buNone/>
              <a:defRPr sz="1600" b="1"/>
            </a:lvl7pPr>
            <a:lvl8pPr marL="3657600" lvl="7" indent="-228600" algn="l" rtl="0">
              <a:lnSpc>
                <a:spcPct val="120000"/>
              </a:lnSpc>
              <a:spcBef>
                <a:spcPts val="600"/>
              </a:spcBef>
              <a:spcAft>
                <a:spcPts val="0"/>
              </a:spcAft>
              <a:buSzPts val="1440"/>
              <a:buNone/>
              <a:defRPr sz="1600" b="1"/>
            </a:lvl8pPr>
            <a:lvl9pPr marL="4114800" lvl="8" indent="-228600" algn="l" rtl="0">
              <a:lnSpc>
                <a:spcPct val="120000"/>
              </a:lnSpc>
              <a:spcBef>
                <a:spcPts val="600"/>
              </a:spcBef>
              <a:spcAft>
                <a:spcPts val="600"/>
              </a:spcAft>
              <a:buSzPts val="1440"/>
              <a:buNone/>
              <a:defRPr sz="1600" b="1"/>
            </a:lvl9pPr>
          </a:lstStyle>
          <a:p>
            <a:endParaRPr/>
          </a:p>
        </p:txBody>
      </p:sp>
      <p:sp>
        <p:nvSpPr>
          <p:cNvPr id="64" name="Google Shape;64;p7"/>
          <p:cNvSpPr txBox="1">
            <a:spLocks noGrp="1"/>
          </p:cNvSpPr>
          <p:nvPr>
            <p:ph type="body" idx="4"/>
          </p:nvPr>
        </p:nvSpPr>
        <p:spPr>
          <a:xfrm>
            <a:off x="6666635" y="2851331"/>
            <a:ext cx="3899700" cy="3071400"/>
          </a:xfrm>
          <a:prstGeom prst="rect">
            <a:avLst/>
          </a:prstGeom>
          <a:noFill/>
          <a:ln>
            <a:noFill/>
          </a:ln>
        </p:spPr>
        <p:txBody>
          <a:bodyPr spcFirstLastPara="1" wrap="square" lIns="91425" tIns="45700" rIns="91425" bIns="45700" anchor="t" anchorCtr="0">
            <a:noAutofit/>
          </a:bodyPr>
          <a:lstStyle>
            <a:lvl1pPr marL="457200" lvl="0" indent="-365760" algn="l" rtl="0">
              <a:lnSpc>
                <a:spcPct val="120000"/>
              </a:lnSpc>
              <a:spcBef>
                <a:spcPts val="1000"/>
              </a:spcBef>
              <a:spcAft>
                <a:spcPts val="0"/>
              </a:spcAft>
              <a:buSzPts val="2160"/>
              <a:buChar char="▪"/>
              <a:defRPr sz="2400">
                <a:latin typeface="Bodoni"/>
                <a:ea typeface="Bodoni"/>
                <a:cs typeface="Bodoni"/>
                <a:sym typeface="Bodoni"/>
              </a:defRPr>
            </a:lvl1pPr>
            <a:lvl2pPr marL="914400" lvl="1" indent="-365760" algn="l" rtl="0">
              <a:lnSpc>
                <a:spcPct val="120000"/>
              </a:lnSpc>
              <a:spcBef>
                <a:spcPts val="600"/>
              </a:spcBef>
              <a:spcAft>
                <a:spcPts val="0"/>
              </a:spcAft>
              <a:buSzPts val="2160"/>
              <a:buChar char="▪"/>
              <a:defRPr sz="2400">
                <a:latin typeface="Bodoni"/>
                <a:ea typeface="Bodoni"/>
                <a:cs typeface="Bodoni"/>
                <a:sym typeface="Bodoni"/>
              </a:defRPr>
            </a:lvl2pPr>
            <a:lvl3pPr marL="1371600" lvl="2" indent="-365760" algn="l" rtl="0">
              <a:lnSpc>
                <a:spcPct val="120000"/>
              </a:lnSpc>
              <a:spcBef>
                <a:spcPts val="600"/>
              </a:spcBef>
              <a:spcAft>
                <a:spcPts val="0"/>
              </a:spcAft>
              <a:buSzPts val="2160"/>
              <a:buChar char="▪"/>
              <a:defRPr sz="2400">
                <a:latin typeface="Bodoni"/>
                <a:ea typeface="Bodoni"/>
                <a:cs typeface="Bodoni"/>
                <a:sym typeface="Bodoni"/>
              </a:defRPr>
            </a:lvl3pPr>
            <a:lvl4pPr marL="1828800" lvl="3" indent="-365760" algn="l" rtl="0">
              <a:lnSpc>
                <a:spcPct val="120000"/>
              </a:lnSpc>
              <a:spcBef>
                <a:spcPts val="600"/>
              </a:spcBef>
              <a:spcAft>
                <a:spcPts val="0"/>
              </a:spcAft>
              <a:buSzPts val="2160"/>
              <a:buChar char="▪"/>
              <a:defRPr sz="2400">
                <a:latin typeface="Bodoni"/>
                <a:ea typeface="Bodoni"/>
                <a:cs typeface="Bodoni"/>
                <a:sym typeface="Bodoni"/>
              </a:defRPr>
            </a:lvl4pPr>
            <a:lvl5pPr marL="2286000" lvl="4" indent="-365760" algn="l" rtl="0">
              <a:lnSpc>
                <a:spcPct val="120000"/>
              </a:lnSpc>
              <a:spcBef>
                <a:spcPts val="600"/>
              </a:spcBef>
              <a:spcAft>
                <a:spcPts val="0"/>
              </a:spcAft>
              <a:buSzPts val="2160"/>
              <a:buChar char="▪"/>
              <a:defRPr sz="2400">
                <a:latin typeface="Bodoni"/>
                <a:ea typeface="Bodoni"/>
                <a:cs typeface="Bodoni"/>
                <a:sym typeface="Bodoni"/>
              </a:defRPr>
            </a:lvl5pPr>
            <a:lvl6pPr marL="2743200" lvl="5" indent="-331470" algn="l" rtl="0">
              <a:lnSpc>
                <a:spcPct val="120000"/>
              </a:lnSpc>
              <a:spcBef>
                <a:spcPts val="600"/>
              </a:spcBef>
              <a:spcAft>
                <a:spcPts val="0"/>
              </a:spcAft>
              <a:buSzPts val="1620"/>
              <a:buChar char="▪"/>
              <a:defRPr/>
            </a:lvl6pPr>
            <a:lvl7pPr marL="3200400" lvl="6" indent="-331470" algn="l" rtl="0">
              <a:lnSpc>
                <a:spcPct val="120000"/>
              </a:lnSpc>
              <a:spcBef>
                <a:spcPts val="600"/>
              </a:spcBef>
              <a:spcAft>
                <a:spcPts val="0"/>
              </a:spcAft>
              <a:buSzPts val="1620"/>
              <a:buChar char="▪"/>
              <a:defRPr/>
            </a:lvl7pPr>
            <a:lvl8pPr marL="3657600" lvl="7" indent="-331470" algn="l" rtl="0">
              <a:lnSpc>
                <a:spcPct val="120000"/>
              </a:lnSpc>
              <a:spcBef>
                <a:spcPts val="600"/>
              </a:spcBef>
              <a:spcAft>
                <a:spcPts val="0"/>
              </a:spcAft>
              <a:buSzPts val="1620"/>
              <a:buChar char="▪"/>
              <a:defRPr/>
            </a:lvl8pPr>
            <a:lvl9pPr marL="4114800" lvl="8" indent="-331470" algn="l" rtl="0">
              <a:lnSpc>
                <a:spcPct val="120000"/>
              </a:lnSpc>
              <a:spcBef>
                <a:spcPts val="600"/>
              </a:spcBef>
              <a:spcAft>
                <a:spcPts val="600"/>
              </a:spcAft>
              <a:buSzPts val="1620"/>
              <a:buChar char="▪"/>
              <a:defRPr/>
            </a:lvl9pPr>
          </a:lstStyle>
          <a:p>
            <a:endParaRPr/>
          </a:p>
        </p:txBody>
      </p:sp>
      <p:sp>
        <p:nvSpPr>
          <p:cNvPr id="65" name="Google Shape;65;p7"/>
          <p:cNvSpPr txBox="1">
            <a:spLocks noGrp="1"/>
          </p:cNvSpPr>
          <p:nvPr>
            <p:ph type="dt" idx="10"/>
          </p:nvPr>
        </p:nvSpPr>
        <p:spPr>
          <a:xfrm rot="5400000">
            <a:off x="-810160" y="5270580"/>
            <a:ext cx="2662800" cy="183000"/>
          </a:xfrm>
          <a:prstGeom prst="rect">
            <a:avLst/>
          </a:prstGeom>
          <a:noFill/>
          <a:ln>
            <a:noFill/>
          </a:ln>
        </p:spPr>
        <p:txBody>
          <a:bodyPr spcFirstLastPara="1" wrap="square" lIns="91425" tIns="18275"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7"/>
          <p:cNvSpPr txBox="1">
            <a:spLocks noGrp="1"/>
          </p:cNvSpPr>
          <p:nvPr>
            <p:ph type="ftr" idx="11"/>
          </p:nvPr>
        </p:nvSpPr>
        <p:spPr>
          <a:xfrm rot="5400000">
            <a:off x="-2237116" y="3661206"/>
            <a:ext cx="5885400" cy="179100"/>
          </a:xfrm>
          <a:prstGeom prst="rect">
            <a:avLst/>
          </a:prstGeom>
          <a:noFill/>
          <a:ln>
            <a:noFill/>
          </a:ln>
        </p:spPr>
        <p:txBody>
          <a:bodyPr spcFirstLastPara="1" wrap="square" lIns="91425" tIns="45700" rIns="91425" bIns="18275"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7"/>
          <p:cNvSpPr txBox="1">
            <a:spLocks noGrp="1"/>
          </p:cNvSpPr>
          <p:nvPr>
            <p:ph type="sldNum" idx="12"/>
          </p:nvPr>
        </p:nvSpPr>
        <p:spPr>
          <a:xfrm>
            <a:off x="158407" y="164592"/>
            <a:ext cx="636600" cy="322800"/>
          </a:xfrm>
          <a:prstGeom prst="rect">
            <a:avLst/>
          </a:prstGeom>
          <a:noFill/>
          <a:ln>
            <a:noFill/>
          </a:ln>
        </p:spPr>
        <p:txBody>
          <a:bodyPr spcFirstLastPara="1" wrap="square" lIns="91425" tIns="45700" rIns="45700"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8"/>
          <p:cNvSpPr/>
          <p:nvPr/>
        </p:nvSpPr>
        <p:spPr>
          <a:xfrm>
            <a:off x="1042719" y="0"/>
            <a:ext cx="9950400" cy="6858000"/>
          </a:xfrm>
          <a:prstGeom prst="rect">
            <a:avLst/>
          </a:prstGeom>
          <a:solidFill>
            <a:schemeClr val="dk2">
              <a:alpha val="9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txBox="1">
            <a:spLocks noGrp="1"/>
          </p:cNvSpPr>
          <p:nvPr>
            <p:ph type="title"/>
          </p:nvPr>
        </p:nvSpPr>
        <p:spPr>
          <a:xfrm>
            <a:off x="2611808" y="808056"/>
            <a:ext cx="7958400" cy="10773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0"/>
              </a:spcBef>
              <a:spcAft>
                <a:spcPts val="0"/>
              </a:spcAft>
              <a:buClr>
                <a:schemeClr val="lt1"/>
              </a:buClr>
              <a:buSzPts val="3400"/>
              <a:buFont typeface="Anton"/>
              <a:buNone/>
              <a:defRPr>
                <a:latin typeface="Anton"/>
                <a:ea typeface="Anton"/>
                <a:cs typeface="Anton"/>
                <a:sym typeface="Anto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8"/>
          <p:cNvSpPr txBox="1">
            <a:spLocks noGrp="1"/>
          </p:cNvSpPr>
          <p:nvPr>
            <p:ph type="dt" idx="10"/>
          </p:nvPr>
        </p:nvSpPr>
        <p:spPr>
          <a:xfrm rot="5400000">
            <a:off x="-810160" y="5270580"/>
            <a:ext cx="2662800" cy="183000"/>
          </a:xfrm>
          <a:prstGeom prst="rect">
            <a:avLst/>
          </a:prstGeom>
          <a:noFill/>
          <a:ln>
            <a:noFill/>
          </a:ln>
        </p:spPr>
        <p:txBody>
          <a:bodyPr spcFirstLastPara="1" wrap="square" lIns="91425" tIns="18275"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8"/>
          <p:cNvSpPr txBox="1">
            <a:spLocks noGrp="1"/>
          </p:cNvSpPr>
          <p:nvPr>
            <p:ph type="ftr" idx="11"/>
          </p:nvPr>
        </p:nvSpPr>
        <p:spPr>
          <a:xfrm rot="5400000">
            <a:off x="-2237116" y="3661206"/>
            <a:ext cx="5885400" cy="179100"/>
          </a:xfrm>
          <a:prstGeom prst="rect">
            <a:avLst/>
          </a:prstGeom>
          <a:noFill/>
          <a:ln>
            <a:noFill/>
          </a:ln>
        </p:spPr>
        <p:txBody>
          <a:bodyPr spcFirstLastPara="1" wrap="square" lIns="91425" tIns="45700" rIns="91425" bIns="18275"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158407" y="164592"/>
            <a:ext cx="636600" cy="322800"/>
          </a:xfrm>
          <a:prstGeom prst="rect">
            <a:avLst/>
          </a:prstGeom>
          <a:noFill/>
          <a:ln>
            <a:noFill/>
          </a:ln>
        </p:spPr>
        <p:txBody>
          <a:bodyPr spcFirstLastPara="1" wrap="square" lIns="91425" tIns="45700" rIns="45700"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
        <p:nvSpPr>
          <p:cNvPr id="74" name="Google Shape;74;p8"/>
          <p:cNvSpPr txBox="1"/>
          <p:nvPr/>
        </p:nvSpPr>
        <p:spPr>
          <a:xfrm>
            <a:off x="2196172" y="641226"/>
            <a:ext cx="415500" cy="369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IN"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9"/>
          <p:cNvSpPr/>
          <p:nvPr/>
        </p:nvSpPr>
        <p:spPr>
          <a:xfrm>
            <a:off x="1004479" y="0"/>
            <a:ext cx="9950400" cy="6858000"/>
          </a:xfrm>
          <a:prstGeom prst="rect">
            <a:avLst/>
          </a:prstGeom>
          <a:solidFill>
            <a:schemeClr val="dk2">
              <a:alpha val="9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txBox="1">
            <a:spLocks noGrp="1"/>
          </p:cNvSpPr>
          <p:nvPr>
            <p:ph type="dt" idx="10"/>
          </p:nvPr>
        </p:nvSpPr>
        <p:spPr>
          <a:xfrm rot="5400000">
            <a:off x="-810160" y="5270580"/>
            <a:ext cx="2662800" cy="183000"/>
          </a:xfrm>
          <a:prstGeom prst="rect">
            <a:avLst/>
          </a:prstGeom>
          <a:noFill/>
          <a:ln>
            <a:noFill/>
          </a:ln>
        </p:spPr>
        <p:txBody>
          <a:bodyPr spcFirstLastPara="1" wrap="square" lIns="91425" tIns="18275"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9"/>
          <p:cNvSpPr txBox="1">
            <a:spLocks noGrp="1"/>
          </p:cNvSpPr>
          <p:nvPr>
            <p:ph type="ftr" idx="11"/>
          </p:nvPr>
        </p:nvSpPr>
        <p:spPr>
          <a:xfrm rot="5400000">
            <a:off x="-2237116" y="3661206"/>
            <a:ext cx="5885400" cy="179100"/>
          </a:xfrm>
          <a:prstGeom prst="rect">
            <a:avLst/>
          </a:prstGeom>
          <a:noFill/>
          <a:ln>
            <a:noFill/>
          </a:ln>
        </p:spPr>
        <p:txBody>
          <a:bodyPr spcFirstLastPara="1" wrap="square" lIns="91425" tIns="45700" rIns="91425" bIns="18275"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9"/>
          <p:cNvSpPr txBox="1">
            <a:spLocks noGrp="1"/>
          </p:cNvSpPr>
          <p:nvPr>
            <p:ph type="sldNum" idx="12"/>
          </p:nvPr>
        </p:nvSpPr>
        <p:spPr>
          <a:xfrm>
            <a:off x="158407" y="164592"/>
            <a:ext cx="636600" cy="322800"/>
          </a:xfrm>
          <a:prstGeom prst="rect">
            <a:avLst/>
          </a:prstGeom>
          <a:noFill/>
          <a:ln>
            <a:noFill/>
          </a:ln>
        </p:spPr>
        <p:txBody>
          <a:bodyPr spcFirstLastPara="1" wrap="square" lIns="91425" tIns="45700" rIns="45700"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1">
            <a:alphaModFix/>
          </a:blip>
          <a:srcRect/>
          <a:stretch/>
        </p:blipFill>
        <p:spPr>
          <a:xfrm>
            <a:off x="2831794" y="2105202"/>
            <a:ext cx="9360205" cy="4752798"/>
          </a:xfrm>
          <a:prstGeom prst="rect">
            <a:avLst/>
          </a:prstGeom>
          <a:noFill/>
          <a:ln>
            <a:noFill/>
          </a:ln>
        </p:spPr>
      </p:pic>
      <p:pic>
        <p:nvPicPr>
          <p:cNvPr id="7" name="Google Shape;7;p1"/>
          <p:cNvPicPr preferRelativeResize="0"/>
          <p:nvPr/>
        </p:nvPicPr>
        <p:blipFill rotWithShape="1">
          <a:blip r:embed="rId12">
            <a:alphaModFix/>
          </a:blip>
          <a:srcRect/>
          <a:stretch/>
        </p:blipFill>
        <p:spPr>
          <a:xfrm>
            <a:off x="2133" y="9427"/>
            <a:ext cx="12189866" cy="6858000"/>
          </a:xfrm>
          <a:prstGeom prst="rect">
            <a:avLst/>
          </a:prstGeom>
          <a:noFill/>
          <a:ln>
            <a:noFill/>
          </a:ln>
        </p:spPr>
      </p:pic>
      <p:sp>
        <p:nvSpPr>
          <p:cNvPr id="8" name="Google Shape;8;p1"/>
          <p:cNvSpPr/>
          <p:nvPr/>
        </p:nvSpPr>
        <p:spPr>
          <a:xfrm>
            <a:off x="0" y="0"/>
            <a:ext cx="9642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txBox="1">
            <a:spLocks noGrp="1"/>
          </p:cNvSpPr>
          <p:nvPr>
            <p:ph type="title"/>
          </p:nvPr>
        </p:nvSpPr>
        <p:spPr>
          <a:xfrm>
            <a:off x="2611808" y="808056"/>
            <a:ext cx="7958400" cy="1077300"/>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chemeClr val="lt1"/>
              </a:buClr>
              <a:buSzPts val="3400"/>
              <a:buFont typeface="Arial"/>
              <a:buNone/>
              <a:defRPr sz="3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 name="Google Shape;10;p1"/>
          <p:cNvSpPr txBox="1">
            <a:spLocks noGrp="1"/>
          </p:cNvSpPr>
          <p:nvPr>
            <p:ph type="body" idx="1"/>
          </p:nvPr>
        </p:nvSpPr>
        <p:spPr>
          <a:xfrm>
            <a:off x="2773599" y="2052116"/>
            <a:ext cx="7796400" cy="39978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20000"/>
              </a:lnSpc>
              <a:spcBef>
                <a:spcPts val="1000"/>
              </a:spcBef>
              <a:spcAft>
                <a:spcPts val="0"/>
              </a:spcAft>
              <a:buClr>
                <a:schemeClr val="accent6"/>
              </a:buClr>
              <a:buSzPts val="1800"/>
              <a:buFont typeface="Noto Sans Symbols"/>
              <a:buChar char="▪"/>
              <a:defRPr sz="2000" b="0" i="0" u="none" strike="noStrike" cap="none">
                <a:solidFill>
                  <a:schemeClr val="lt1"/>
                </a:solidFill>
                <a:latin typeface="Arial"/>
                <a:ea typeface="Arial"/>
                <a:cs typeface="Arial"/>
                <a:sym typeface="Arial"/>
              </a:defRPr>
            </a:lvl1pPr>
            <a:lvl2pPr marL="914400" marR="0" lvl="1" indent="-331469" algn="l" rtl="0">
              <a:lnSpc>
                <a:spcPct val="120000"/>
              </a:lnSpc>
              <a:spcBef>
                <a:spcPts val="600"/>
              </a:spcBef>
              <a:spcAft>
                <a:spcPts val="0"/>
              </a:spcAft>
              <a:buClr>
                <a:schemeClr val="accent6"/>
              </a:buClr>
              <a:buSzPts val="1620"/>
              <a:buFont typeface="Noto Sans Symbols"/>
              <a:buChar char="▪"/>
              <a:defRPr sz="1800" b="0" i="0" u="none" strike="noStrike" cap="none">
                <a:solidFill>
                  <a:schemeClr val="lt1"/>
                </a:solidFill>
                <a:latin typeface="Arial"/>
                <a:ea typeface="Arial"/>
                <a:cs typeface="Arial"/>
                <a:sym typeface="Arial"/>
              </a:defRPr>
            </a:lvl2pPr>
            <a:lvl3pPr marL="1371600" marR="0" lvl="2" indent="-320039" algn="l" rtl="0">
              <a:lnSpc>
                <a:spcPct val="120000"/>
              </a:lnSpc>
              <a:spcBef>
                <a:spcPts val="600"/>
              </a:spcBef>
              <a:spcAft>
                <a:spcPts val="0"/>
              </a:spcAft>
              <a:buClr>
                <a:schemeClr val="accent6"/>
              </a:buClr>
              <a:buSzPts val="1440"/>
              <a:buFont typeface="Noto Sans Symbols"/>
              <a:buChar char="▪"/>
              <a:defRPr sz="1600" b="0" i="0" u="none" strike="noStrike" cap="none">
                <a:solidFill>
                  <a:schemeClr val="lt1"/>
                </a:solidFill>
                <a:latin typeface="Arial"/>
                <a:ea typeface="Arial"/>
                <a:cs typeface="Arial"/>
                <a:sym typeface="Arial"/>
              </a:defRPr>
            </a:lvl3pPr>
            <a:lvl4pPr marL="1828800" marR="0" lvl="3" indent="-308610" algn="l" rtl="0">
              <a:lnSpc>
                <a:spcPct val="120000"/>
              </a:lnSpc>
              <a:spcBef>
                <a:spcPts val="600"/>
              </a:spcBef>
              <a:spcAft>
                <a:spcPts val="0"/>
              </a:spcAft>
              <a:buClr>
                <a:schemeClr val="accent6"/>
              </a:buClr>
              <a:buSzPts val="1260"/>
              <a:buFont typeface="Noto Sans Symbols"/>
              <a:buChar char="▪"/>
              <a:defRPr sz="1400" b="0" i="0" u="none" strike="noStrike" cap="none">
                <a:solidFill>
                  <a:schemeClr val="lt1"/>
                </a:solidFill>
                <a:latin typeface="Arial"/>
                <a:ea typeface="Arial"/>
                <a:cs typeface="Arial"/>
                <a:sym typeface="Arial"/>
              </a:defRPr>
            </a:lvl4pPr>
            <a:lvl5pPr marL="2286000" marR="0" lvl="4"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5pPr>
            <a:lvl6pPr marL="2743200" marR="0" lvl="5"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6pPr>
            <a:lvl7pPr marL="3200400" marR="0" lvl="6"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7pPr>
            <a:lvl8pPr marL="3657600" marR="0" lvl="7"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8pPr>
            <a:lvl9pPr marL="4114800" marR="0" lvl="8" indent="-297179" algn="l" rtl="0">
              <a:lnSpc>
                <a:spcPct val="120000"/>
              </a:lnSpc>
              <a:spcBef>
                <a:spcPts val="600"/>
              </a:spcBef>
              <a:spcAft>
                <a:spcPts val="60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9pPr>
          </a:lstStyle>
          <a:p>
            <a:endParaRPr/>
          </a:p>
        </p:txBody>
      </p:sp>
      <p:sp>
        <p:nvSpPr>
          <p:cNvPr id="11" name="Google Shape;11;p1"/>
          <p:cNvSpPr txBox="1">
            <a:spLocks noGrp="1"/>
          </p:cNvSpPr>
          <p:nvPr>
            <p:ph type="dt" idx="10"/>
          </p:nvPr>
        </p:nvSpPr>
        <p:spPr>
          <a:xfrm rot="5400000">
            <a:off x="-810160" y="5270580"/>
            <a:ext cx="2662800" cy="183000"/>
          </a:xfrm>
          <a:prstGeom prst="rect">
            <a:avLst/>
          </a:prstGeom>
          <a:noFill/>
          <a:ln>
            <a:noFill/>
          </a:ln>
        </p:spPr>
        <p:txBody>
          <a:bodyPr spcFirstLastPara="1" wrap="square" lIns="91425" tIns="18275" rIns="91425" bIns="45700" anchor="t" anchorCtr="0">
            <a:noAutofit/>
          </a:bodyPr>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rot="5400000">
            <a:off x="-2237116" y="3661206"/>
            <a:ext cx="5885400" cy="179100"/>
          </a:xfrm>
          <a:prstGeom prst="rect">
            <a:avLst/>
          </a:prstGeom>
          <a:noFill/>
          <a:ln>
            <a:noFill/>
          </a:ln>
        </p:spPr>
        <p:txBody>
          <a:bodyPr spcFirstLastPara="1" wrap="square" lIns="91425" tIns="45700" rIns="91425" bIns="18275" anchor="b" anchorCtr="0">
            <a:noAutofit/>
          </a:bodyPr>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58407" y="164592"/>
            <a:ext cx="636600" cy="322800"/>
          </a:xfrm>
          <a:prstGeom prst="rect">
            <a:avLst/>
          </a:prstGeom>
          <a:noFill/>
          <a:ln>
            <a:noFill/>
          </a:ln>
        </p:spPr>
        <p:txBody>
          <a:bodyPr spcFirstLastPara="1" wrap="square" lIns="91425" tIns="45700" rIns="45700" bIns="45700" anchor="ctr" anchorCtr="0">
            <a:noAutofit/>
          </a:bodyPr>
          <a:lstStyle>
            <a:lvl1pPr marL="0" marR="0" lvl="0" indent="0" algn="r" rtl="0">
              <a:spcBef>
                <a:spcPts val="0"/>
              </a:spcBef>
              <a:buNone/>
              <a:defRPr sz="1800" b="0" i="0" u="none" strike="noStrike" cap="none">
                <a:solidFill>
                  <a:schemeClr val="lt1"/>
                </a:solidFill>
                <a:latin typeface="Arial"/>
                <a:ea typeface="Arial"/>
                <a:cs typeface="Arial"/>
                <a:sym typeface="Arial"/>
              </a:defRPr>
            </a:lvl1pPr>
            <a:lvl2pPr marL="0" marR="0" lvl="1" indent="0" algn="r" rtl="0">
              <a:spcBef>
                <a:spcPts val="0"/>
              </a:spcBef>
              <a:buNone/>
              <a:defRPr sz="1800" b="0" i="0" u="none" strike="noStrike" cap="none">
                <a:solidFill>
                  <a:schemeClr val="lt1"/>
                </a:solidFill>
                <a:latin typeface="Arial"/>
                <a:ea typeface="Arial"/>
                <a:cs typeface="Arial"/>
                <a:sym typeface="Arial"/>
              </a:defRPr>
            </a:lvl2pPr>
            <a:lvl3pPr marL="0" marR="0" lvl="2" indent="0" algn="r" rtl="0">
              <a:spcBef>
                <a:spcPts val="0"/>
              </a:spcBef>
              <a:buNone/>
              <a:defRPr sz="1800" b="0" i="0" u="none" strike="noStrike" cap="none">
                <a:solidFill>
                  <a:schemeClr val="lt1"/>
                </a:solidFill>
                <a:latin typeface="Arial"/>
                <a:ea typeface="Arial"/>
                <a:cs typeface="Arial"/>
                <a:sym typeface="Arial"/>
              </a:defRPr>
            </a:lvl3pPr>
            <a:lvl4pPr marL="0" marR="0" lvl="3" indent="0" algn="r" rtl="0">
              <a:spcBef>
                <a:spcPts val="0"/>
              </a:spcBef>
              <a:buNone/>
              <a:defRPr sz="1800" b="0" i="0" u="none" strike="noStrike" cap="none">
                <a:solidFill>
                  <a:schemeClr val="lt1"/>
                </a:solidFill>
                <a:latin typeface="Arial"/>
                <a:ea typeface="Arial"/>
                <a:cs typeface="Arial"/>
                <a:sym typeface="Arial"/>
              </a:defRPr>
            </a:lvl4pPr>
            <a:lvl5pPr marL="0" marR="0" lvl="4" indent="0" algn="r" rtl="0">
              <a:spcBef>
                <a:spcPts val="0"/>
              </a:spcBef>
              <a:buNone/>
              <a:defRPr sz="1800" b="0" i="0" u="none" strike="noStrike" cap="none">
                <a:solidFill>
                  <a:schemeClr val="lt1"/>
                </a:solidFill>
                <a:latin typeface="Arial"/>
                <a:ea typeface="Arial"/>
                <a:cs typeface="Arial"/>
                <a:sym typeface="Arial"/>
              </a:defRPr>
            </a:lvl5pPr>
            <a:lvl6pPr marL="0" marR="0" lvl="5" indent="0" algn="r" rtl="0">
              <a:spcBef>
                <a:spcPts val="0"/>
              </a:spcBef>
              <a:buNone/>
              <a:defRPr sz="1800" b="0" i="0" u="none" strike="noStrike" cap="none">
                <a:solidFill>
                  <a:schemeClr val="lt1"/>
                </a:solidFill>
                <a:latin typeface="Arial"/>
                <a:ea typeface="Arial"/>
                <a:cs typeface="Arial"/>
                <a:sym typeface="Arial"/>
              </a:defRPr>
            </a:lvl6pPr>
            <a:lvl7pPr marL="0" marR="0" lvl="6" indent="0" algn="r" rtl="0">
              <a:spcBef>
                <a:spcPts val="0"/>
              </a:spcBef>
              <a:buNone/>
              <a:defRPr sz="1800" b="0" i="0" u="none" strike="noStrike" cap="none">
                <a:solidFill>
                  <a:schemeClr val="lt1"/>
                </a:solidFill>
                <a:latin typeface="Arial"/>
                <a:ea typeface="Arial"/>
                <a:cs typeface="Arial"/>
                <a:sym typeface="Arial"/>
              </a:defRPr>
            </a:lvl7pPr>
            <a:lvl8pPr marL="0" marR="0" lvl="7" indent="0" algn="r" rtl="0">
              <a:spcBef>
                <a:spcPts val="0"/>
              </a:spcBef>
              <a:buNone/>
              <a:defRPr sz="1800" b="0" i="0" u="none" strike="noStrike" cap="none">
                <a:solidFill>
                  <a:schemeClr val="lt1"/>
                </a:solidFill>
                <a:latin typeface="Arial"/>
                <a:ea typeface="Arial"/>
                <a:cs typeface="Arial"/>
                <a:sym typeface="Arial"/>
              </a:defRPr>
            </a:lvl8pPr>
            <a:lvl9pPr marL="0" marR="0" lvl="8" indent="0" algn="r" rtl="0">
              <a:spcBef>
                <a:spcPts val="0"/>
              </a:spcBef>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
        <p:nvSpPr>
          <p:cNvPr id="14" name="Google Shape;14;p1"/>
          <p:cNvSpPr/>
          <p:nvPr/>
        </p:nvSpPr>
        <p:spPr>
          <a:xfrm>
            <a:off x="962042" y="0"/>
            <a:ext cx="45600"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1"/>
          <p:cNvPicPr preferRelativeResize="0"/>
          <p:nvPr/>
        </p:nvPicPr>
        <p:blipFill rotWithShape="1">
          <a:blip r:embed="rId13">
            <a:alphaModFix/>
          </a:blip>
          <a:srcRect/>
          <a:stretch/>
        </p:blipFill>
        <p:spPr>
          <a:xfrm>
            <a:off x="10869105" y="5800407"/>
            <a:ext cx="1373349" cy="10481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0"/>
          <p:cNvSpPr txBox="1">
            <a:spLocks noGrp="1"/>
          </p:cNvSpPr>
          <p:nvPr>
            <p:ph type="ctrTitle"/>
          </p:nvPr>
        </p:nvSpPr>
        <p:spPr>
          <a:xfrm>
            <a:off x="2193375" y="581975"/>
            <a:ext cx="8496600" cy="29991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7000"/>
              <a:buFont typeface="Arial"/>
              <a:buNone/>
            </a:pPr>
            <a:r>
              <a:rPr lang="en-IN" sz="7000"/>
              <a:t>Exploring the world of Urban Agriculture</a:t>
            </a:r>
            <a:endParaRPr/>
          </a:p>
        </p:txBody>
      </p:sp>
      <p:sp>
        <p:nvSpPr>
          <p:cNvPr id="85" name="Google Shape;85;p10"/>
          <p:cNvSpPr txBox="1">
            <a:spLocks noGrp="1"/>
          </p:cNvSpPr>
          <p:nvPr>
            <p:ph type="subTitle" idx="1"/>
          </p:nvPr>
        </p:nvSpPr>
        <p:spPr>
          <a:xfrm>
            <a:off x="2303776" y="4223050"/>
            <a:ext cx="7255200" cy="1160100"/>
          </a:xfrm>
          <a:prstGeom prst="rect">
            <a:avLst/>
          </a:prstGeom>
          <a:noFill/>
          <a:ln>
            <a:noFill/>
          </a:ln>
        </p:spPr>
        <p:txBody>
          <a:bodyPr spcFirstLastPara="1" wrap="square" lIns="91425" tIns="0" rIns="91425" bIns="45700" anchor="b" anchorCtr="0">
            <a:noAutofit/>
          </a:bodyPr>
          <a:lstStyle/>
          <a:p>
            <a:pPr marL="0" lvl="0" indent="0" algn="r" rtl="0">
              <a:lnSpc>
                <a:spcPct val="120000"/>
              </a:lnSpc>
              <a:spcBef>
                <a:spcPts val="0"/>
              </a:spcBef>
              <a:spcAft>
                <a:spcPts val="0"/>
              </a:spcAft>
              <a:buSzPts val="2700"/>
              <a:buNone/>
            </a:pPr>
            <a:r>
              <a:rPr lang="en-IN" sz="3000">
                <a:latin typeface="Arial"/>
                <a:ea typeface="Arial"/>
                <a:cs typeface="Arial"/>
                <a:sym typeface="Arial"/>
              </a:rPr>
              <a:t>Finding Roots in Concrete Spaces</a:t>
            </a:r>
            <a:endParaRPr>
              <a:latin typeface="Arial"/>
              <a:ea typeface="Arial"/>
              <a:cs typeface="Arial"/>
              <a:sym typeface="Arial"/>
            </a:endParaRPr>
          </a:p>
          <a:p>
            <a:pPr marL="0" lvl="0" indent="0" algn="r" rtl="0">
              <a:lnSpc>
                <a:spcPct val="120000"/>
              </a:lnSpc>
              <a:spcBef>
                <a:spcPts val="1600"/>
              </a:spcBef>
              <a:spcAft>
                <a:spcPts val="0"/>
              </a:spcAft>
              <a:buSzPts val="2700"/>
              <a:buNone/>
            </a:pPr>
            <a:endParaRPr sz="30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1253425" y="3147250"/>
            <a:ext cx="9313200" cy="142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900"/>
              <a:buFont typeface="Anton"/>
              <a:buNone/>
            </a:pPr>
            <a:r>
              <a:rPr lang="en-IN" sz="5900">
                <a:latin typeface="Arial"/>
                <a:ea typeface="Arial"/>
                <a:cs typeface="Arial"/>
                <a:sym typeface="Arial"/>
              </a:rPr>
              <a:t>POSSIBILITIES: ON TERRACES</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1274603" y="5821255"/>
            <a:ext cx="5936902" cy="87215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Anton"/>
              <a:buNone/>
            </a:pPr>
            <a:r>
              <a:rPr lang="en-IN" sz="3000">
                <a:latin typeface="Arial"/>
                <a:ea typeface="Arial"/>
                <a:cs typeface="Arial"/>
                <a:sym typeface="Arial"/>
              </a:rPr>
              <a:t>BRICK RAISED BEDS</a:t>
            </a:r>
            <a:endParaRPr>
              <a:latin typeface="Arial"/>
              <a:ea typeface="Arial"/>
              <a:cs typeface="Arial"/>
              <a:sym typeface="Arial"/>
            </a:endParaRPr>
          </a:p>
        </p:txBody>
      </p:sp>
      <p:pic>
        <p:nvPicPr>
          <p:cNvPr id="146" name="Google Shape;146;p20"/>
          <p:cNvPicPr preferRelativeResize="0">
            <a:picLocks noGrp="1"/>
          </p:cNvPicPr>
          <p:nvPr>
            <p:ph type="body" idx="1"/>
          </p:nvPr>
        </p:nvPicPr>
        <p:blipFill rotWithShape="1">
          <a:blip r:embed="rId3">
            <a:alphaModFix/>
          </a:blip>
          <a:srcRect/>
          <a:stretch/>
        </p:blipFill>
        <p:spPr>
          <a:xfrm>
            <a:off x="1195889" y="480768"/>
            <a:ext cx="4471862" cy="3353897"/>
          </a:xfrm>
          <a:prstGeom prst="rect">
            <a:avLst/>
          </a:prstGeom>
          <a:noFill/>
          <a:ln>
            <a:noFill/>
          </a:ln>
        </p:spPr>
      </p:pic>
      <p:pic>
        <p:nvPicPr>
          <p:cNvPr id="147" name="Google Shape;147;p20"/>
          <p:cNvPicPr preferRelativeResize="0"/>
          <p:nvPr/>
        </p:nvPicPr>
        <p:blipFill rotWithShape="1">
          <a:blip r:embed="rId4">
            <a:alphaModFix/>
          </a:blip>
          <a:srcRect/>
          <a:stretch/>
        </p:blipFill>
        <p:spPr>
          <a:xfrm>
            <a:off x="5825764" y="2427401"/>
            <a:ext cx="4776247" cy="35821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1293457" y="5789961"/>
            <a:ext cx="5936902" cy="87215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Anton"/>
              <a:buNone/>
            </a:pPr>
            <a:r>
              <a:rPr lang="en-IN" sz="3000">
                <a:latin typeface="Arial"/>
                <a:ea typeface="Arial"/>
                <a:cs typeface="Arial"/>
                <a:sym typeface="Arial"/>
              </a:rPr>
              <a:t>BAMBOO PLANTERS</a:t>
            </a:r>
            <a:endParaRPr>
              <a:latin typeface="Arial"/>
              <a:ea typeface="Arial"/>
              <a:cs typeface="Arial"/>
              <a:sym typeface="Arial"/>
            </a:endParaRPr>
          </a:p>
        </p:txBody>
      </p:sp>
      <p:pic>
        <p:nvPicPr>
          <p:cNvPr id="153" name="Google Shape;153;p21"/>
          <p:cNvPicPr preferRelativeResize="0">
            <a:picLocks noGrp="1"/>
          </p:cNvPicPr>
          <p:nvPr>
            <p:ph type="body" idx="1"/>
          </p:nvPr>
        </p:nvPicPr>
        <p:blipFill rotWithShape="1">
          <a:blip r:embed="rId3">
            <a:alphaModFix/>
          </a:blip>
          <a:srcRect/>
          <a:stretch/>
        </p:blipFill>
        <p:spPr>
          <a:xfrm>
            <a:off x="6608190" y="834570"/>
            <a:ext cx="3780174" cy="5040233"/>
          </a:xfrm>
          <a:prstGeom prst="rect">
            <a:avLst/>
          </a:prstGeom>
          <a:noFill/>
          <a:ln>
            <a:noFill/>
          </a:ln>
        </p:spPr>
      </p:pic>
      <p:pic>
        <p:nvPicPr>
          <p:cNvPr id="154" name="Google Shape;154;p21"/>
          <p:cNvPicPr preferRelativeResize="0"/>
          <p:nvPr/>
        </p:nvPicPr>
        <p:blipFill rotWithShape="1">
          <a:blip r:embed="rId4">
            <a:alphaModFix/>
          </a:blip>
          <a:srcRect/>
          <a:stretch/>
        </p:blipFill>
        <p:spPr>
          <a:xfrm>
            <a:off x="1293457" y="834570"/>
            <a:ext cx="5021343" cy="37660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1255749" y="5783548"/>
            <a:ext cx="5936902" cy="87215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Anton"/>
              <a:buNone/>
            </a:pPr>
            <a:r>
              <a:rPr lang="en-IN" sz="3000"/>
              <a:t>CONTAINERS</a:t>
            </a:r>
            <a:endParaRPr/>
          </a:p>
        </p:txBody>
      </p:sp>
      <p:pic>
        <p:nvPicPr>
          <p:cNvPr id="160" name="Google Shape;160;p22"/>
          <p:cNvPicPr preferRelativeResize="0">
            <a:picLocks noGrp="1"/>
          </p:cNvPicPr>
          <p:nvPr>
            <p:ph type="body" idx="1"/>
          </p:nvPr>
        </p:nvPicPr>
        <p:blipFill rotWithShape="1">
          <a:blip r:embed="rId3">
            <a:alphaModFix/>
          </a:blip>
          <a:srcRect/>
          <a:stretch/>
        </p:blipFill>
        <p:spPr>
          <a:xfrm>
            <a:off x="5809921" y="4111243"/>
            <a:ext cx="4519761" cy="2544458"/>
          </a:xfrm>
          <a:prstGeom prst="rect">
            <a:avLst/>
          </a:prstGeom>
          <a:noFill/>
          <a:ln>
            <a:noFill/>
          </a:ln>
        </p:spPr>
      </p:pic>
      <p:pic>
        <p:nvPicPr>
          <p:cNvPr id="161" name="Google Shape;161;p22"/>
          <p:cNvPicPr preferRelativeResize="0"/>
          <p:nvPr/>
        </p:nvPicPr>
        <p:blipFill rotWithShape="1">
          <a:blip r:embed="rId4">
            <a:alphaModFix/>
          </a:blip>
          <a:srcRect/>
          <a:stretch/>
        </p:blipFill>
        <p:spPr>
          <a:xfrm>
            <a:off x="6263587" y="422730"/>
            <a:ext cx="4066095" cy="3049572"/>
          </a:xfrm>
          <a:prstGeom prst="rect">
            <a:avLst/>
          </a:prstGeom>
          <a:noFill/>
          <a:ln>
            <a:noFill/>
          </a:ln>
        </p:spPr>
      </p:pic>
      <p:pic>
        <p:nvPicPr>
          <p:cNvPr id="162" name="Google Shape;162;p22"/>
          <p:cNvPicPr preferRelativeResize="0"/>
          <p:nvPr/>
        </p:nvPicPr>
        <p:blipFill rotWithShape="1">
          <a:blip r:embed="rId5">
            <a:alphaModFix/>
          </a:blip>
          <a:srcRect/>
          <a:stretch/>
        </p:blipFill>
        <p:spPr>
          <a:xfrm>
            <a:off x="1472678" y="485870"/>
            <a:ext cx="4455736" cy="33418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2609873" y="3147254"/>
            <a:ext cx="7956600" cy="142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Font typeface="Anton"/>
              <a:buNone/>
            </a:pPr>
            <a:r>
              <a:rPr lang="en-IN">
                <a:latin typeface="Arial"/>
                <a:ea typeface="Arial"/>
                <a:cs typeface="Arial"/>
                <a:sym typeface="Arial"/>
              </a:rPr>
              <a:t>FARMLETS</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2611808" y="393276"/>
            <a:ext cx="7958331" cy="10772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Anton"/>
              <a:buNone/>
            </a:pPr>
            <a:r>
              <a:rPr lang="en-IN">
                <a:latin typeface="Arial"/>
                <a:ea typeface="Arial"/>
                <a:cs typeface="Arial"/>
                <a:sym typeface="Arial"/>
              </a:rPr>
              <a:t>Farmlets</a:t>
            </a:r>
            <a:endParaRPr>
              <a:latin typeface="Arial"/>
              <a:ea typeface="Arial"/>
              <a:cs typeface="Arial"/>
              <a:sym typeface="Arial"/>
            </a:endParaRPr>
          </a:p>
        </p:txBody>
      </p:sp>
      <p:sp>
        <p:nvSpPr>
          <p:cNvPr id="173" name="Google Shape;173;p24"/>
          <p:cNvSpPr txBox="1">
            <a:spLocks noGrp="1"/>
          </p:cNvSpPr>
          <p:nvPr>
            <p:ph type="body" idx="1"/>
          </p:nvPr>
        </p:nvSpPr>
        <p:spPr>
          <a:xfrm>
            <a:off x="6893551" y="1828325"/>
            <a:ext cx="3676500" cy="3997800"/>
          </a:xfrm>
          <a:prstGeom prst="rect">
            <a:avLst/>
          </a:prstGeom>
          <a:noFill/>
          <a:ln>
            <a:noFill/>
          </a:ln>
        </p:spPr>
        <p:txBody>
          <a:bodyPr spcFirstLastPara="1" wrap="square" lIns="91425" tIns="45700" rIns="91425" bIns="45700" anchor="ctr" anchorCtr="0">
            <a:noAutofit/>
          </a:bodyPr>
          <a:lstStyle/>
          <a:p>
            <a:pPr marL="344488" lvl="0" indent="-344488" algn="l" rtl="0">
              <a:lnSpc>
                <a:spcPct val="120000"/>
              </a:lnSpc>
              <a:spcBef>
                <a:spcPts val="0"/>
              </a:spcBef>
              <a:spcAft>
                <a:spcPts val="0"/>
              </a:spcAft>
              <a:buSzPts val="2160"/>
              <a:buFont typeface="Arial"/>
              <a:buChar char="▪"/>
            </a:pPr>
            <a:r>
              <a:rPr lang="en-IN">
                <a:latin typeface="Arial"/>
                <a:ea typeface="Arial"/>
                <a:cs typeface="Arial"/>
                <a:sym typeface="Arial"/>
              </a:rPr>
              <a:t>This program permits people who do not own the space to farm otherwise, to rent their own little plot of land (‘farmlet’) in order to grow greens, vegetables, fruits and herbs for their own kitchens.</a:t>
            </a:r>
            <a:endParaRPr>
              <a:latin typeface="Arial"/>
              <a:ea typeface="Arial"/>
              <a:cs typeface="Arial"/>
              <a:sym typeface="Arial"/>
            </a:endParaRPr>
          </a:p>
        </p:txBody>
      </p:sp>
      <p:pic>
        <p:nvPicPr>
          <p:cNvPr id="174" name="Google Shape;174;p24"/>
          <p:cNvPicPr preferRelativeResize="0"/>
          <p:nvPr/>
        </p:nvPicPr>
        <p:blipFill rotWithShape="1">
          <a:blip r:embed="rId3">
            <a:alphaModFix/>
          </a:blip>
          <a:srcRect/>
          <a:stretch/>
        </p:blipFill>
        <p:spPr>
          <a:xfrm>
            <a:off x="1428580" y="1689321"/>
            <a:ext cx="5464982" cy="40987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2611808" y="393276"/>
            <a:ext cx="7958331" cy="10772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Anton"/>
              <a:buNone/>
            </a:pPr>
            <a:r>
              <a:rPr lang="en-IN">
                <a:latin typeface="Arial"/>
                <a:ea typeface="Arial"/>
                <a:cs typeface="Arial"/>
                <a:sym typeface="Arial"/>
              </a:rPr>
              <a:t>Farmlets</a:t>
            </a:r>
            <a:endParaRPr>
              <a:latin typeface="Arial"/>
              <a:ea typeface="Arial"/>
              <a:cs typeface="Arial"/>
              <a:sym typeface="Arial"/>
            </a:endParaRPr>
          </a:p>
        </p:txBody>
      </p:sp>
      <p:sp>
        <p:nvSpPr>
          <p:cNvPr id="180" name="Google Shape;180;p25"/>
          <p:cNvSpPr txBox="1">
            <a:spLocks noGrp="1"/>
          </p:cNvSpPr>
          <p:nvPr>
            <p:ph type="body" idx="1"/>
          </p:nvPr>
        </p:nvSpPr>
        <p:spPr>
          <a:xfrm>
            <a:off x="6893551" y="1828325"/>
            <a:ext cx="3676500" cy="3997800"/>
          </a:xfrm>
          <a:prstGeom prst="rect">
            <a:avLst/>
          </a:prstGeom>
          <a:noFill/>
          <a:ln>
            <a:noFill/>
          </a:ln>
        </p:spPr>
        <p:txBody>
          <a:bodyPr spcFirstLastPara="1" wrap="square" lIns="91425" tIns="45700" rIns="91425" bIns="45700" anchor="ctr" anchorCtr="0">
            <a:noAutofit/>
          </a:bodyPr>
          <a:lstStyle/>
          <a:p>
            <a:pPr marL="344488" lvl="0" indent="-344488" algn="l" rtl="0">
              <a:lnSpc>
                <a:spcPct val="120000"/>
              </a:lnSpc>
              <a:spcBef>
                <a:spcPts val="0"/>
              </a:spcBef>
              <a:spcAft>
                <a:spcPts val="0"/>
              </a:spcAft>
              <a:buSzPts val="2160"/>
              <a:buFont typeface="Arial"/>
              <a:buChar char="▪"/>
            </a:pPr>
            <a:r>
              <a:rPr lang="en-IN">
                <a:latin typeface="Arial"/>
                <a:ea typeface="Arial"/>
                <a:cs typeface="Arial"/>
                <a:sym typeface="Arial"/>
              </a:rPr>
              <a:t>Like ‘allotments’ in the UK or ‘kleinfarms’ in Germany, farmlets aims to give its renters the chance to grow their own food and re-establish a connection to nature severed by modern life. </a:t>
            </a:r>
            <a:endParaRPr>
              <a:latin typeface="Arial"/>
              <a:ea typeface="Arial"/>
              <a:cs typeface="Arial"/>
              <a:sym typeface="Arial"/>
            </a:endParaRPr>
          </a:p>
        </p:txBody>
      </p:sp>
      <p:pic>
        <p:nvPicPr>
          <p:cNvPr id="181" name="Google Shape;181;p25"/>
          <p:cNvPicPr preferRelativeResize="0"/>
          <p:nvPr/>
        </p:nvPicPr>
        <p:blipFill rotWithShape="1">
          <a:blip r:embed="rId3">
            <a:alphaModFix/>
          </a:blip>
          <a:srcRect/>
          <a:stretch/>
        </p:blipFill>
        <p:spPr>
          <a:xfrm>
            <a:off x="1428580" y="1689321"/>
            <a:ext cx="5464982" cy="40987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2611808" y="393276"/>
            <a:ext cx="7958331" cy="10772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Anton"/>
              <a:buNone/>
            </a:pPr>
            <a:r>
              <a:rPr lang="en-IN">
                <a:latin typeface="Arial"/>
                <a:ea typeface="Arial"/>
                <a:cs typeface="Arial"/>
                <a:sym typeface="Arial"/>
              </a:rPr>
              <a:t>Farmlets</a:t>
            </a:r>
            <a:endParaRPr>
              <a:latin typeface="Arial"/>
              <a:ea typeface="Arial"/>
              <a:cs typeface="Arial"/>
              <a:sym typeface="Arial"/>
            </a:endParaRPr>
          </a:p>
        </p:txBody>
      </p:sp>
      <p:sp>
        <p:nvSpPr>
          <p:cNvPr id="187" name="Google Shape;187;p26"/>
          <p:cNvSpPr txBox="1">
            <a:spLocks noGrp="1"/>
          </p:cNvSpPr>
          <p:nvPr>
            <p:ph type="body" idx="1"/>
          </p:nvPr>
        </p:nvSpPr>
        <p:spPr>
          <a:xfrm>
            <a:off x="7054975" y="1470500"/>
            <a:ext cx="3515100" cy="4355700"/>
          </a:xfrm>
          <a:prstGeom prst="rect">
            <a:avLst/>
          </a:prstGeom>
          <a:noFill/>
          <a:ln>
            <a:noFill/>
          </a:ln>
        </p:spPr>
        <p:txBody>
          <a:bodyPr spcFirstLastPara="1" wrap="square" lIns="91425" tIns="45700" rIns="91425" bIns="45700" anchor="ctr" anchorCtr="0">
            <a:noAutofit/>
          </a:bodyPr>
          <a:lstStyle/>
          <a:p>
            <a:pPr marL="344488" lvl="0" indent="-344488" algn="l" rtl="0">
              <a:lnSpc>
                <a:spcPct val="120000"/>
              </a:lnSpc>
              <a:spcBef>
                <a:spcPts val="0"/>
              </a:spcBef>
              <a:spcAft>
                <a:spcPts val="0"/>
              </a:spcAft>
              <a:buSzPts val="2160"/>
              <a:buFont typeface="Arial"/>
              <a:buChar char="▪"/>
            </a:pPr>
            <a:r>
              <a:rPr lang="en-IN">
                <a:latin typeface="Arial"/>
                <a:ea typeface="Arial"/>
                <a:cs typeface="Arial"/>
                <a:sym typeface="Arial"/>
              </a:rPr>
              <a:t>Farmletters will finally know the answer to where, how and by whom their food is being grow</a:t>
            </a:r>
            <a:endParaRPr>
              <a:latin typeface="Arial"/>
              <a:ea typeface="Arial"/>
              <a:cs typeface="Arial"/>
              <a:sym typeface="Arial"/>
            </a:endParaRPr>
          </a:p>
        </p:txBody>
      </p:sp>
      <p:pic>
        <p:nvPicPr>
          <p:cNvPr id="188" name="Google Shape;188;p26"/>
          <p:cNvPicPr preferRelativeResize="0"/>
          <p:nvPr/>
        </p:nvPicPr>
        <p:blipFill rotWithShape="1">
          <a:blip r:embed="rId3">
            <a:alphaModFix/>
          </a:blip>
          <a:srcRect/>
          <a:stretch/>
        </p:blipFill>
        <p:spPr>
          <a:xfrm>
            <a:off x="1428580" y="1689321"/>
            <a:ext cx="5464982" cy="40987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1736874" y="808050"/>
            <a:ext cx="8833200" cy="1077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N">
                <a:latin typeface="Arial"/>
                <a:ea typeface="Arial"/>
                <a:cs typeface="Arial"/>
                <a:sym typeface="Arial"/>
              </a:rPr>
              <a:t>About Edible Routes</a:t>
            </a:r>
            <a:endParaRPr>
              <a:latin typeface="Arial"/>
              <a:ea typeface="Arial"/>
              <a:cs typeface="Arial"/>
              <a:sym typeface="Arial"/>
            </a:endParaRPr>
          </a:p>
        </p:txBody>
      </p:sp>
      <p:sp>
        <p:nvSpPr>
          <p:cNvPr id="194" name="Google Shape;194;p27"/>
          <p:cNvSpPr txBox="1">
            <a:spLocks noGrp="1"/>
          </p:cNvSpPr>
          <p:nvPr>
            <p:ph type="body" idx="1"/>
          </p:nvPr>
        </p:nvSpPr>
        <p:spPr>
          <a:xfrm>
            <a:off x="1468300" y="2052125"/>
            <a:ext cx="9101700" cy="39978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Font typeface="Arial"/>
              <a:buNone/>
            </a:pPr>
            <a:r>
              <a:rPr lang="en-IN" sz="2000" b="1">
                <a:solidFill>
                  <a:srgbClr val="FFFFFF"/>
                </a:solidFill>
                <a:latin typeface="Arial"/>
                <a:ea typeface="Arial"/>
                <a:cs typeface="Arial"/>
                <a:sym typeface="Arial"/>
              </a:rPr>
              <a:t>Edible Routes creates spaces to grow food and strengthen community. We conduct workshops and provide support to kitchen gardeners. We design, build and run food gardens in confined urban spaces like terraces, backyards and balconies. And we plan and manage organic farms in farm houses and outside cities. We also make and sell chemical-free potting mixes, khaad, insecticide and other fun stuff to support this growing community.</a:t>
            </a:r>
            <a:endParaRPr sz="1400" b="1">
              <a:solidFill>
                <a:srgbClr val="FFFFFF"/>
              </a:solidFill>
              <a:latin typeface="Arial"/>
              <a:ea typeface="Arial"/>
              <a:cs typeface="Arial"/>
              <a:sym typeface="Arial"/>
            </a:endParaRPr>
          </a:p>
          <a:p>
            <a:pPr marL="0" lvl="0" indent="0" algn="l" rtl="0">
              <a:lnSpc>
                <a:spcPct val="100000"/>
              </a:lnSpc>
              <a:spcBef>
                <a:spcPts val="0"/>
              </a:spcBef>
              <a:spcAft>
                <a:spcPts val="0"/>
              </a:spcAft>
              <a:buClr>
                <a:schemeClr val="dk1"/>
              </a:buClr>
              <a:buFont typeface="Arial"/>
              <a:buNone/>
            </a:pPr>
            <a:r>
              <a:rPr lang="en-IN" sz="2000" b="1">
                <a:solidFill>
                  <a:srgbClr val="FFFFFF"/>
                </a:solidFill>
                <a:latin typeface="Arial"/>
                <a:ea typeface="Arial"/>
                <a:cs typeface="Arial"/>
                <a:sym typeface="Arial"/>
              </a:rPr>
              <a:t> </a:t>
            </a:r>
            <a:endParaRPr sz="1400" b="1">
              <a:solidFill>
                <a:srgbClr val="FFFFFF"/>
              </a:solidFill>
              <a:latin typeface="Arial"/>
              <a:ea typeface="Arial"/>
              <a:cs typeface="Arial"/>
              <a:sym typeface="Arial"/>
            </a:endParaRPr>
          </a:p>
          <a:p>
            <a:pPr marL="0" lvl="0" indent="0" algn="l" rtl="0">
              <a:spcBef>
                <a:spcPts val="1000"/>
              </a:spcBef>
              <a:spcAft>
                <a:spcPts val="600"/>
              </a:spcAft>
              <a:buNone/>
            </a:pPr>
            <a:endParaRPr b="1">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Font typeface="Anton"/>
              <a:buNone/>
            </a:pPr>
            <a:r>
              <a:rPr lang="en-IN"/>
              <a:t>Urban Agriculture</a:t>
            </a:r>
            <a:endParaRPr/>
          </a:p>
        </p:txBody>
      </p:sp>
      <p:sp>
        <p:nvSpPr>
          <p:cNvPr id="91" name="Google Shape;91;p11"/>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ctr" anchorCtr="0">
            <a:noAutofit/>
          </a:bodyPr>
          <a:lstStyle/>
          <a:p>
            <a:pPr marL="344488" lvl="0" indent="-344488" algn="l" rtl="0">
              <a:lnSpc>
                <a:spcPct val="110000"/>
              </a:lnSpc>
              <a:spcBef>
                <a:spcPts val="0"/>
              </a:spcBef>
              <a:spcAft>
                <a:spcPts val="0"/>
              </a:spcAft>
              <a:buSzPts val="2498"/>
              <a:buFont typeface="Noto Sans Symbols"/>
              <a:buChar char="❑"/>
            </a:pPr>
            <a:r>
              <a:rPr lang="en-IN" sz="2775" b="1"/>
              <a:t>Introduction</a:t>
            </a:r>
            <a:endParaRPr/>
          </a:p>
          <a:p>
            <a:pPr marL="344488" lvl="0" indent="-344488" algn="l" rtl="0">
              <a:lnSpc>
                <a:spcPct val="110000"/>
              </a:lnSpc>
              <a:spcBef>
                <a:spcPts val="1600"/>
              </a:spcBef>
              <a:spcAft>
                <a:spcPts val="0"/>
              </a:spcAft>
              <a:buSzPts val="2498"/>
              <a:buFont typeface="Noto Sans Symbols"/>
              <a:buChar char="❑"/>
            </a:pPr>
            <a:r>
              <a:rPr lang="en-IN" sz="2775" b="1"/>
              <a:t>What Is Urban Agriculture?</a:t>
            </a:r>
            <a:endParaRPr/>
          </a:p>
          <a:p>
            <a:pPr marL="344488" lvl="0" indent="-344488" algn="l" rtl="0">
              <a:lnSpc>
                <a:spcPct val="110000"/>
              </a:lnSpc>
              <a:spcBef>
                <a:spcPts val="1600"/>
              </a:spcBef>
              <a:spcAft>
                <a:spcPts val="0"/>
              </a:spcAft>
              <a:buSzPts val="2498"/>
              <a:buFont typeface="Noto Sans Symbols"/>
              <a:buChar char="❑"/>
            </a:pPr>
            <a:r>
              <a:rPr lang="en-IN" sz="2775" b="1"/>
              <a:t>Why Urban Agriculture?</a:t>
            </a:r>
            <a:endParaRPr/>
          </a:p>
          <a:p>
            <a:pPr marL="344488" lvl="0" indent="-344488" algn="l" rtl="0">
              <a:lnSpc>
                <a:spcPct val="110000"/>
              </a:lnSpc>
              <a:spcBef>
                <a:spcPts val="1600"/>
              </a:spcBef>
              <a:spcAft>
                <a:spcPts val="0"/>
              </a:spcAft>
              <a:buSzPts val="2498"/>
              <a:buFont typeface="Noto Sans Symbols"/>
              <a:buChar char="❑"/>
            </a:pPr>
            <a:r>
              <a:rPr lang="en-IN" sz="2775" b="1"/>
              <a:t>Possibilities..</a:t>
            </a:r>
            <a:endParaRPr/>
          </a:p>
          <a:p>
            <a:pPr marL="0" lvl="0" indent="0" algn="l" rtl="0">
              <a:lnSpc>
                <a:spcPct val="110000"/>
              </a:lnSpc>
              <a:spcBef>
                <a:spcPts val="16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1274603" y="5821255"/>
            <a:ext cx="8001372" cy="87215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400"/>
              <a:buFont typeface="Anton"/>
              <a:buNone/>
            </a:pPr>
            <a:r>
              <a:rPr lang="en-IN">
                <a:latin typeface="Arial"/>
                <a:ea typeface="Arial"/>
                <a:cs typeface="Arial"/>
                <a:sym typeface="Arial"/>
              </a:rPr>
              <a:t>Back To The Roots: Food Security Through  Urban Farming</a:t>
            </a:r>
            <a:endParaRPr>
              <a:latin typeface="Arial"/>
              <a:ea typeface="Arial"/>
              <a:cs typeface="Arial"/>
              <a:sym typeface="Arial"/>
            </a:endParaRPr>
          </a:p>
        </p:txBody>
      </p:sp>
      <p:sp>
        <p:nvSpPr>
          <p:cNvPr id="97" name="Google Shape;97;p12"/>
          <p:cNvSpPr txBox="1">
            <a:spLocks noGrp="1"/>
          </p:cNvSpPr>
          <p:nvPr>
            <p:ph type="body" idx="1"/>
          </p:nvPr>
        </p:nvSpPr>
        <p:spPr>
          <a:xfrm>
            <a:off x="1470581" y="805818"/>
            <a:ext cx="9095851" cy="5244126"/>
          </a:xfrm>
          <a:prstGeom prst="rect">
            <a:avLst/>
          </a:prstGeom>
          <a:noFill/>
          <a:ln>
            <a:noFill/>
          </a:ln>
        </p:spPr>
        <p:txBody>
          <a:bodyPr spcFirstLastPara="1" wrap="square" lIns="91425" tIns="45700" rIns="91425" bIns="45700" anchor="ctr" anchorCtr="0">
            <a:noAutofit/>
          </a:bodyPr>
          <a:lstStyle/>
          <a:p>
            <a:pPr marL="344488" lvl="0" indent="-344488" algn="l" rtl="0">
              <a:lnSpc>
                <a:spcPct val="120000"/>
              </a:lnSpc>
              <a:spcBef>
                <a:spcPts val="0"/>
              </a:spcBef>
              <a:spcAft>
                <a:spcPts val="0"/>
              </a:spcAft>
              <a:buSzPts val="1800"/>
              <a:buChar char="▪"/>
            </a:pPr>
            <a:r>
              <a:rPr lang="en-IN"/>
              <a:t>BACK TO THE ROOTS VIDEO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2366711" y="441196"/>
            <a:ext cx="7958400" cy="1077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Anton"/>
              <a:buNone/>
            </a:pPr>
            <a:r>
              <a:rPr lang="en-IN">
                <a:latin typeface="Arial"/>
                <a:ea typeface="Arial"/>
                <a:cs typeface="Arial"/>
                <a:sym typeface="Arial"/>
              </a:rPr>
              <a:t>  What Is Urban Agriculture?</a:t>
            </a:r>
            <a:endParaRPr>
              <a:latin typeface="Arial"/>
              <a:ea typeface="Arial"/>
              <a:cs typeface="Arial"/>
              <a:sym typeface="Arial"/>
            </a:endParaRPr>
          </a:p>
        </p:txBody>
      </p:sp>
      <p:sp>
        <p:nvSpPr>
          <p:cNvPr id="103" name="Google Shape;103;p13"/>
          <p:cNvSpPr txBox="1">
            <a:spLocks noGrp="1"/>
          </p:cNvSpPr>
          <p:nvPr>
            <p:ph type="body" idx="1"/>
          </p:nvPr>
        </p:nvSpPr>
        <p:spPr>
          <a:xfrm>
            <a:off x="1498862" y="1234911"/>
            <a:ext cx="9071277" cy="4815033"/>
          </a:xfrm>
          <a:prstGeom prst="rect">
            <a:avLst/>
          </a:prstGeom>
          <a:noFill/>
          <a:ln>
            <a:noFill/>
          </a:ln>
        </p:spPr>
        <p:txBody>
          <a:bodyPr spcFirstLastPara="1" wrap="square" lIns="91425" tIns="45700" rIns="91425" bIns="45700" anchor="ctr" anchorCtr="0">
            <a:noAutofit/>
          </a:bodyPr>
          <a:lstStyle/>
          <a:p>
            <a:pPr marL="344488" lvl="0" indent="-344488" algn="l" rtl="0">
              <a:lnSpc>
                <a:spcPct val="120000"/>
              </a:lnSpc>
              <a:spcBef>
                <a:spcPts val="0"/>
              </a:spcBef>
              <a:spcAft>
                <a:spcPts val="0"/>
              </a:spcAft>
              <a:buSzPts val="2430"/>
              <a:buFont typeface="Arial"/>
              <a:buChar char="⮚"/>
            </a:pPr>
            <a:r>
              <a:rPr lang="en-IN" sz="2700">
                <a:latin typeface="Arial"/>
                <a:ea typeface="Arial"/>
                <a:cs typeface="Arial"/>
                <a:sym typeface="Arial"/>
              </a:rPr>
              <a:t>In simple terms, urban agriculture is agriculture practiced in urban and peri-urban areas. </a:t>
            </a:r>
            <a:endParaRPr>
              <a:latin typeface="Arial"/>
              <a:ea typeface="Arial"/>
              <a:cs typeface="Arial"/>
              <a:sym typeface="Arial"/>
            </a:endParaRPr>
          </a:p>
          <a:p>
            <a:pPr marL="344488" lvl="0" indent="-344488" algn="l" rtl="0">
              <a:lnSpc>
                <a:spcPct val="120000"/>
              </a:lnSpc>
              <a:spcBef>
                <a:spcPts val="1600"/>
              </a:spcBef>
              <a:spcAft>
                <a:spcPts val="0"/>
              </a:spcAft>
              <a:buSzPts val="2430"/>
              <a:buFont typeface="Arial"/>
              <a:buChar char="⮚"/>
            </a:pPr>
            <a:r>
              <a:rPr lang="en-IN" sz="2700">
                <a:latin typeface="Arial"/>
                <a:ea typeface="Arial"/>
                <a:cs typeface="Arial"/>
                <a:sym typeface="Arial"/>
              </a:rPr>
              <a:t>Utilizing rooftops, backyards/front yards, balconies, vacant plots, abandoned spaces, public spaces, public parks &amp; institutions, empty spaces in schools, offices, commercial hubs &amp; tech parks and other such confined spaces to grow food.</a:t>
            </a:r>
            <a:endParaRPr>
              <a:latin typeface="Arial"/>
              <a:ea typeface="Arial"/>
              <a:cs typeface="Arial"/>
              <a:sym typeface="Arial"/>
            </a:endParaRPr>
          </a:p>
          <a:p>
            <a:pPr marL="344488" lvl="0" indent="-190183" algn="l" rtl="0">
              <a:lnSpc>
                <a:spcPct val="120000"/>
              </a:lnSpc>
              <a:spcBef>
                <a:spcPts val="1600"/>
              </a:spcBef>
              <a:spcAft>
                <a:spcPts val="0"/>
              </a:spcAft>
              <a:buSzPts val="2430"/>
              <a:buFont typeface="Noto Sans Symbols"/>
              <a:buNone/>
            </a:pPr>
            <a:endParaRPr sz="27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2347858" y="355569"/>
            <a:ext cx="7958331" cy="10772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Anton"/>
              <a:buNone/>
            </a:pPr>
            <a:r>
              <a:rPr lang="en-IN">
                <a:latin typeface="Arial"/>
                <a:ea typeface="Arial"/>
                <a:cs typeface="Arial"/>
                <a:sym typeface="Arial"/>
              </a:rPr>
              <a:t>Why Urban Agriculture?</a:t>
            </a:r>
            <a:endParaRPr>
              <a:latin typeface="Arial"/>
              <a:ea typeface="Arial"/>
              <a:cs typeface="Arial"/>
              <a:sym typeface="Arial"/>
            </a:endParaRPr>
          </a:p>
        </p:txBody>
      </p:sp>
      <p:sp>
        <p:nvSpPr>
          <p:cNvPr id="109" name="Google Shape;109;p14"/>
          <p:cNvSpPr txBox="1">
            <a:spLocks noGrp="1"/>
          </p:cNvSpPr>
          <p:nvPr>
            <p:ph type="body" idx="1"/>
          </p:nvPr>
        </p:nvSpPr>
        <p:spPr>
          <a:xfrm>
            <a:off x="1498862" y="1234911"/>
            <a:ext cx="9071277" cy="4815033"/>
          </a:xfrm>
          <a:prstGeom prst="rect">
            <a:avLst/>
          </a:prstGeom>
          <a:noFill/>
          <a:ln>
            <a:noFill/>
          </a:ln>
        </p:spPr>
        <p:txBody>
          <a:bodyPr spcFirstLastPara="1" wrap="square" lIns="91425" tIns="45700" rIns="91425" bIns="45700" anchor="ctr" anchorCtr="0">
            <a:noAutofit/>
          </a:bodyPr>
          <a:lstStyle/>
          <a:p>
            <a:pPr marL="344488" lvl="0" indent="-344488" algn="l" rtl="0">
              <a:lnSpc>
                <a:spcPct val="100000"/>
              </a:lnSpc>
              <a:spcBef>
                <a:spcPts val="0"/>
              </a:spcBef>
              <a:spcAft>
                <a:spcPts val="0"/>
              </a:spcAft>
              <a:buSzPts val="2247"/>
              <a:buFont typeface="Arial"/>
              <a:buChar char="⮚"/>
            </a:pPr>
            <a:r>
              <a:rPr lang="en-IN" sz="2497">
                <a:latin typeface="Arial"/>
                <a:ea typeface="Arial"/>
                <a:cs typeface="Arial"/>
                <a:sym typeface="Arial"/>
              </a:rPr>
              <a:t>The urban consumer’s disconnect with food – not knowing  who, where and how food is grown</a:t>
            </a:r>
            <a:endParaRPr>
              <a:latin typeface="Arial"/>
              <a:ea typeface="Arial"/>
              <a:cs typeface="Arial"/>
              <a:sym typeface="Arial"/>
            </a:endParaRPr>
          </a:p>
          <a:p>
            <a:pPr marL="344488" lvl="0" indent="-344488" algn="l" rtl="0">
              <a:lnSpc>
                <a:spcPct val="100000"/>
              </a:lnSpc>
              <a:spcBef>
                <a:spcPts val="1600"/>
              </a:spcBef>
              <a:spcAft>
                <a:spcPts val="0"/>
              </a:spcAft>
              <a:buSzPts val="2247"/>
              <a:buFont typeface="Arial"/>
              <a:buChar char="⮚"/>
            </a:pPr>
            <a:r>
              <a:rPr lang="en-IN" sz="2497">
                <a:latin typeface="Arial"/>
                <a:ea typeface="Arial"/>
                <a:cs typeface="Arial"/>
                <a:sym typeface="Arial"/>
              </a:rPr>
              <a:t>Access to fresh, organic and seasonal food – directly responsible for quality of home-grown food</a:t>
            </a:r>
            <a:endParaRPr>
              <a:latin typeface="Arial"/>
              <a:ea typeface="Arial"/>
              <a:cs typeface="Arial"/>
              <a:sym typeface="Arial"/>
            </a:endParaRPr>
          </a:p>
          <a:p>
            <a:pPr marL="344488" lvl="0" indent="-344488" algn="l" rtl="0">
              <a:lnSpc>
                <a:spcPct val="100000"/>
              </a:lnSpc>
              <a:spcBef>
                <a:spcPts val="1600"/>
              </a:spcBef>
              <a:spcAft>
                <a:spcPts val="0"/>
              </a:spcAft>
              <a:buSzPts val="2247"/>
              <a:buFont typeface="Arial"/>
              <a:buChar char="⮚"/>
            </a:pPr>
            <a:r>
              <a:rPr lang="en-IN" sz="2497">
                <a:latin typeface="Arial"/>
                <a:ea typeface="Arial"/>
                <a:cs typeface="Arial"/>
                <a:sym typeface="Arial"/>
              </a:rPr>
              <a:t>Converting garbage to compost – reducing ecological damage </a:t>
            </a:r>
            <a:endParaRPr>
              <a:latin typeface="Arial"/>
              <a:ea typeface="Arial"/>
              <a:cs typeface="Arial"/>
              <a:sym typeface="Arial"/>
            </a:endParaRPr>
          </a:p>
          <a:p>
            <a:pPr marL="344488" lvl="0" indent="-344488" algn="l" rtl="0">
              <a:lnSpc>
                <a:spcPct val="100000"/>
              </a:lnSpc>
              <a:spcBef>
                <a:spcPts val="1600"/>
              </a:spcBef>
              <a:spcAft>
                <a:spcPts val="0"/>
              </a:spcAft>
              <a:buSzPts val="2247"/>
              <a:buFont typeface="Arial"/>
              <a:buChar char="⮚"/>
            </a:pPr>
            <a:r>
              <a:rPr lang="en-IN" sz="2497">
                <a:latin typeface="Arial"/>
                <a:ea typeface="Arial"/>
                <a:cs typeface="Arial"/>
                <a:sym typeface="Arial"/>
              </a:rPr>
              <a:t>Food security</a:t>
            </a:r>
            <a:endParaRPr>
              <a:latin typeface="Arial"/>
              <a:ea typeface="Arial"/>
              <a:cs typeface="Arial"/>
              <a:sym typeface="Arial"/>
            </a:endParaRPr>
          </a:p>
          <a:p>
            <a:pPr marL="344488" lvl="0" indent="-344488" algn="l" rtl="0">
              <a:lnSpc>
                <a:spcPct val="100000"/>
              </a:lnSpc>
              <a:spcBef>
                <a:spcPts val="1600"/>
              </a:spcBef>
              <a:spcAft>
                <a:spcPts val="0"/>
              </a:spcAft>
              <a:buSzPts val="2247"/>
              <a:buFont typeface="Arial"/>
              <a:buChar char="⮚"/>
            </a:pPr>
            <a:r>
              <a:rPr lang="en-IN" sz="2497">
                <a:latin typeface="Arial"/>
                <a:ea typeface="Arial"/>
                <a:cs typeface="Arial"/>
                <a:sym typeface="Arial"/>
              </a:rPr>
              <a:t>Turning cities green -  cleaning the air</a:t>
            </a:r>
            <a:endParaRPr>
              <a:latin typeface="Arial"/>
              <a:ea typeface="Arial"/>
              <a:cs typeface="Arial"/>
              <a:sym typeface="Arial"/>
            </a:endParaRPr>
          </a:p>
          <a:p>
            <a:pPr marL="344488" lvl="0" indent="-344488" algn="l" rtl="0">
              <a:lnSpc>
                <a:spcPct val="100000"/>
              </a:lnSpc>
              <a:spcBef>
                <a:spcPts val="1600"/>
              </a:spcBef>
              <a:spcAft>
                <a:spcPts val="0"/>
              </a:spcAft>
              <a:buSzPts val="2247"/>
              <a:buFont typeface="Arial"/>
              <a:buChar char="⮚"/>
            </a:pPr>
            <a:r>
              <a:rPr lang="en-IN" sz="2497">
                <a:latin typeface="Arial"/>
                <a:ea typeface="Arial"/>
                <a:cs typeface="Arial"/>
                <a:sym typeface="Arial"/>
              </a:rPr>
              <a:t>Providing joy – fulfilling self actualization needs</a:t>
            </a: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1235525" y="2807025"/>
            <a:ext cx="9330900" cy="190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850"/>
              <a:buFont typeface="Anton"/>
              <a:buNone/>
            </a:pPr>
            <a:r>
              <a:rPr lang="en-IN" sz="5850">
                <a:latin typeface="Arial"/>
                <a:ea typeface="Arial"/>
                <a:cs typeface="Arial"/>
                <a:sym typeface="Arial"/>
              </a:rPr>
              <a:t>POSSIBILITIES: ON GROUND</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1293457" y="5789961"/>
            <a:ext cx="5936902" cy="87215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Anton"/>
              <a:buNone/>
            </a:pPr>
            <a:r>
              <a:rPr lang="en-IN" sz="3000">
                <a:latin typeface="Arial"/>
                <a:ea typeface="Arial"/>
                <a:cs typeface="Arial"/>
                <a:sym typeface="Arial"/>
              </a:rPr>
              <a:t>URBAN ORGANIC FARMING</a:t>
            </a:r>
            <a:endParaRPr>
              <a:latin typeface="Arial"/>
              <a:ea typeface="Arial"/>
              <a:cs typeface="Arial"/>
              <a:sym typeface="Arial"/>
            </a:endParaRPr>
          </a:p>
        </p:txBody>
      </p:sp>
      <p:pic>
        <p:nvPicPr>
          <p:cNvPr id="120" name="Google Shape;120;p16"/>
          <p:cNvPicPr preferRelativeResize="0">
            <a:picLocks noGrp="1"/>
          </p:cNvPicPr>
          <p:nvPr>
            <p:ph type="body" idx="1"/>
          </p:nvPr>
        </p:nvPicPr>
        <p:blipFill rotWithShape="1">
          <a:blip r:embed="rId3">
            <a:alphaModFix/>
          </a:blip>
          <a:srcRect/>
          <a:stretch/>
        </p:blipFill>
        <p:spPr>
          <a:xfrm>
            <a:off x="1140643" y="860418"/>
            <a:ext cx="4461120" cy="3345840"/>
          </a:xfrm>
          <a:prstGeom prst="rect">
            <a:avLst/>
          </a:prstGeom>
          <a:noFill/>
          <a:ln>
            <a:noFill/>
          </a:ln>
        </p:spPr>
      </p:pic>
      <p:pic>
        <p:nvPicPr>
          <p:cNvPr id="121" name="Google Shape;121;p16"/>
          <p:cNvPicPr preferRelativeResize="0"/>
          <p:nvPr/>
        </p:nvPicPr>
        <p:blipFill rotWithShape="1">
          <a:blip r:embed="rId4">
            <a:alphaModFix/>
          </a:blip>
          <a:srcRect/>
          <a:stretch/>
        </p:blipFill>
        <p:spPr>
          <a:xfrm>
            <a:off x="5844617" y="2886023"/>
            <a:ext cx="4573248" cy="34299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1293457" y="5761680"/>
            <a:ext cx="5936902" cy="87215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Anton"/>
              <a:buNone/>
            </a:pPr>
            <a:r>
              <a:rPr lang="en-IN" sz="3000">
                <a:latin typeface="Arial"/>
                <a:ea typeface="Arial"/>
                <a:cs typeface="Arial"/>
                <a:sym typeface="Arial"/>
              </a:rPr>
              <a:t>EDIBLE LANDSCAPES</a:t>
            </a:r>
            <a:endParaRPr>
              <a:latin typeface="Arial"/>
              <a:ea typeface="Arial"/>
              <a:cs typeface="Arial"/>
              <a:sym typeface="Arial"/>
            </a:endParaRPr>
          </a:p>
        </p:txBody>
      </p:sp>
      <p:pic>
        <p:nvPicPr>
          <p:cNvPr id="127" name="Google Shape;127;p17"/>
          <p:cNvPicPr preferRelativeResize="0"/>
          <p:nvPr/>
        </p:nvPicPr>
        <p:blipFill rotWithShape="1">
          <a:blip r:embed="rId3">
            <a:alphaModFix/>
          </a:blip>
          <a:srcRect/>
          <a:stretch/>
        </p:blipFill>
        <p:spPr>
          <a:xfrm>
            <a:off x="1121789" y="858319"/>
            <a:ext cx="4488127" cy="3367019"/>
          </a:xfrm>
          <a:prstGeom prst="rect">
            <a:avLst/>
          </a:prstGeom>
          <a:noFill/>
          <a:ln>
            <a:noFill/>
          </a:ln>
        </p:spPr>
      </p:pic>
      <p:pic>
        <p:nvPicPr>
          <p:cNvPr id="128" name="Google Shape;128;p17"/>
          <p:cNvPicPr preferRelativeResize="0"/>
          <p:nvPr/>
        </p:nvPicPr>
        <p:blipFill rotWithShape="1">
          <a:blip r:embed="rId4">
            <a:alphaModFix/>
          </a:blip>
          <a:srcRect/>
          <a:stretch/>
        </p:blipFill>
        <p:spPr>
          <a:xfrm>
            <a:off x="5835191" y="2688996"/>
            <a:ext cx="4773105" cy="35798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274603" y="5821255"/>
            <a:ext cx="5936902" cy="87215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Anton"/>
              <a:buNone/>
            </a:pPr>
            <a:r>
              <a:rPr lang="en-IN" sz="3000">
                <a:latin typeface="Arial"/>
                <a:ea typeface="Arial"/>
                <a:cs typeface="Arial"/>
                <a:sym typeface="Arial"/>
              </a:rPr>
              <a:t>BRICK RAISED BEDS</a:t>
            </a:r>
            <a:endParaRPr>
              <a:latin typeface="Arial"/>
              <a:ea typeface="Arial"/>
              <a:cs typeface="Arial"/>
              <a:sym typeface="Arial"/>
            </a:endParaRPr>
          </a:p>
        </p:txBody>
      </p:sp>
      <p:pic>
        <p:nvPicPr>
          <p:cNvPr id="134" name="Google Shape;134;p18"/>
          <p:cNvPicPr preferRelativeResize="0">
            <a:picLocks noGrp="1"/>
          </p:cNvPicPr>
          <p:nvPr>
            <p:ph type="body" idx="1"/>
          </p:nvPr>
        </p:nvPicPr>
        <p:blipFill rotWithShape="1">
          <a:blip r:embed="rId3">
            <a:alphaModFix/>
          </a:blip>
          <a:srcRect/>
          <a:stretch/>
        </p:blipFill>
        <p:spPr>
          <a:xfrm>
            <a:off x="5813195" y="2799739"/>
            <a:ext cx="4610121" cy="3457592"/>
          </a:xfrm>
          <a:prstGeom prst="rect">
            <a:avLst/>
          </a:prstGeom>
          <a:noFill/>
          <a:ln>
            <a:noFill/>
          </a:ln>
        </p:spPr>
      </p:pic>
      <p:pic>
        <p:nvPicPr>
          <p:cNvPr id="135" name="Google Shape;135;p18"/>
          <p:cNvPicPr preferRelativeResize="0"/>
          <p:nvPr/>
        </p:nvPicPr>
        <p:blipFill rotWithShape="1">
          <a:blip r:embed="rId4">
            <a:alphaModFix/>
          </a:blip>
          <a:srcRect/>
          <a:stretch/>
        </p:blipFill>
        <p:spPr>
          <a:xfrm>
            <a:off x="1274603" y="618415"/>
            <a:ext cx="4351739" cy="3439008"/>
          </a:xfrm>
          <a:prstGeom prst="rect">
            <a:avLst/>
          </a:prstGeom>
          <a:noFill/>
          <a:ln>
            <a:noFill/>
          </a:ln>
        </p:spPr>
      </p:pic>
    </p:spTree>
  </p:cSld>
  <p:clrMapOvr>
    <a:masterClrMapping/>
  </p:clrMapOvr>
</p:sld>
</file>

<file path=ppt/theme/theme1.xml><?xml version="1.0" encoding="utf-8"?>
<a:theme xmlns:a="http://schemas.openxmlformats.org/drawingml/2006/main" name="Madison">
  <a:themeElements>
    <a:clrScheme name="Madison">
      <a:dk1>
        <a:srgbClr val="000000"/>
      </a:dk1>
      <a:lt1>
        <a:srgbClr val="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370</Words>
  <Application>Microsoft Office PowerPoint</Application>
  <PresentationFormat>Widescreen</PresentationFormat>
  <Paragraphs>37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Noto Sans Symbols</vt:lpstr>
      <vt:lpstr>Bodoni</vt:lpstr>
      <vt:lpstr>Book Antiqua</vt:lpstr>
      <vt:lpstr>Arial</vt:lpstr>
      <vt:lpstr>Anton</vt:lpstr>
      <vt:lpstr>Madison</vt:lpstr>
      <vt:lpstr>Exploring the world of Urban Agriculture</vt:lpstr>
      <vt:lpstr>Urban Agriculture</vt:lpstr>
      <vt:lpstr>Back To The Roots: Food Security Through  Urban Farming</vt:lpstr>
      <vt:lpstr>  What Is Urban Agriculture?</vt:lpstr>
      <vt:lpstr>Why Urban Agriculture?</vt:lpstr>
      <vt:lpstr>POSSIBILITIES: ON GROUND</vt:lpstr>
      <vt:lpstr>URBAN ORGANIC FARMING</vt:lpstr>
      <vt:lpstr>EDIBLE LANDSCAPES</vt:lpstr>
      <vt:lpstr>BRICK RAISED BEDS</vt:lpstr>
      <vt:lpstr>POSSIBILITIES: ON TERRACES</vt:lpstr>
      <vt:lpstr>BRICK RAISED BEDS</vt:lpstr>
      <vt:lpstr>BAMBOO PLANTERS</vt:lpstr>
      <vt:lpstr>CONTAINERS</vt:lpstr>
      <vt:lpstr>FARMLETS</vt:lpstr>
      <vt:lpstr>Farmlets</vt:lpstr>
      <vt:lpstr>Farmlets</vt:lpstr>
      <vt:lpstr>Farmlets</vt:lpstr>
      <vt:lpstr>About Edible Routes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world of Urban Agriculture</dc:title>
  <dc:creator>prachi mahabal</dc:creator>
  <cp:lastModifiedBy>Nishant Singh</cp:lastModifiedBy>
  <cp:revision>1</cp:revision>
  <dcterms:modified xsi:type="dcterms:W3CDTF">2020-04-20T17:45:05Z</dcterms:modified>
</cp:coreProperties>
</file>